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 snapToGrid="0">
      <p:cViewPr varScale="1">
        <p:scale>
          <a:sx n="72" d="100"/>
          <a:sy n="72" d="100"/>
        </p:scale>
        <p:origin x="8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ine Inacio" userId="98d340fa8bec8861" providerId="LiveId" clId="{CD9AB7BF-B04A-4B72-8804-07F67E613AB1}"/>
    <pc:docChg chg="modSld">
      <pc:chgData name="Karoline Inacio" userId="98d340fa8bec8861" providerId="LiveId" clId="{CD9AB7BF-B04A-4B72-8804-07F67E613AB1}" dt="2023-03-14T05:30:55.371" v="250" actId="20577"/>
      <pc:docMkLst>
        <pc:docMk/>
      </pc:docMkLst>
      <pc:sldChg chg="addSp modSp mod">
        <pc:chgData name="Karoline Inacio" userId="98d340fa8bec8861" providerId="LiveId" clId="{CD9AB7BF-B04A-4B72-8804-07F67E613AB1}" dt="2023-03-14T05:30:55.371" v="250" actId="20577"/>
        <pc:sldMkLst>
          <pc:docMk/>
          <pc:sldMk cId="246968511" sldId="261"/>
        </pc:sldMkLst>
        <pc:spChg chg="mod">
          <ac:chgData name="Karoline Inacio" userId="98d340fa8bec8861" providerId="LiveId" clId="{CD9AB7BF-B04A-4B72-8804-07F67E613AB1}" dt="2023-03-14T05:29:11.553" v="188" actId="1076"/>
          <ac:spMkLst>
            <pc:docMk/>
            <pc:sldMk cId="246968511" sldId="261"/>
            <ac:spMk id="2" creationId="{36822D91-1698-4D65-9BAF-C95E3C3E8D8F}"/>
          </ac:spMkLst>
        </pc:spChg>
        <pc:spChg chg="mod">
          <ac:chgData name="Karoline Inacio" userId="98d340fa8bec8861" providerId="LiveId" clId="{CD9AB7BF-B04A-4B72-8804-07F67E613AB1}" dt="2023-03-14T05:29:15.949" v="189" actId="1076"/>
          <ac:spMkLst>
            <pc:docMk/>
            <pc:sldMk cId="246968511" sldId="261"/>
            <ac:spMk id="3" creationId="{46A53C97-E7A3-49C8-BE03-CDF973C3D0B9}"/>
          </ac:spMkLst>
        </pc:spChg>
        <pc:spChg chg="add mod">
          <ac:chgData name="Karoline Inacio" userId="98d340fa8bec8861" providerId="LiveId" clId="{CD9AB7BF-B04A-4B72-8804-07F67E613AB1}" dt="2023-03-14T05:29:44.970" v="220" actId="1076"/>
          <ac:spMkLst>
            <pc:docMk/>
            <pc:sldMk cId="246968511" sldId="261"/>
            <ac:spMk id="9" creationId="{13A202D9-C93C-4439-9E80-9A741C2845CE}"/>
          </ac:spMkLst>
        </pc:spChg>
        <pc:spChg chg="add mod">
          <ac:chgData name="Karoline Inacio" userId="98d340fa8bec8861" providerId="LiveId" clId="{CD9AB7BF-B04A-4B72-8804-07F67E613AB1}" dt="2023-03-14T05:29:59.199" v="234" actId="14100"/>
          <ac:spMkLst>
            <pc:docMk/>
            <pc:sldMk cId="246968511" sldId="261"/>
            <ac:spMk id="10" creationId="{406B5CC5-12B3-4A62-878C-D5DB8D40B9A8}"/>
          </ac:spMkLst>
        </pc:spChg>
        <pc:spChg chg="add mod">
          <ac:chgData name="Karoline Inacio" userId="98d340fa8bec8861" providerId="LiveId" clId="{CD9AB7BF-B04A-4B72-8804-07F67E613AB1}" dt="2023-03-14T05:30:55.371" v="250" actId="20577"/>
          <ac:spMkLst>
            <pc:docMk/>
            <pc:sldMk cId="246968511" sldId="261"/>
            <ac:spMk id="12" creationId="{F5EC912B-E84C-4F29-B54E-CBB9431350AC}"/>
          </ac:spMkLst>
        </pc:spChg>
        <pc:picChg chg="mod">
          <ac:chgData name="Karoline Inacio" userId="98d340fa8bec8861" providerId="LiveId" clId="{CD9AB7BF-B04A-4B72-8804-07F67E613AB1}" dt="2023-03-14T05:29:18.231" v="190" actId="1076"/>
          <ac:picMkLst>
            <pc:docMk/>
            <pc:sldMk cId="246968511" sldId="261"/>
            <ac:picMk id="13" creationId="{97FA7DA1-D55D-43AE-B3AB-1E6804A3E477}"/>
          </ac:picMkLst>
        </pc:picChg>
        <pc:picChg chg="mod">
          <ac:chgData name="Karoline Inacio" userId="98d340fa8bec8861" providerId="LiveId" clId="{CD9AB7BF-B04A-4B72-8804-07F67E613AB1}" dt="2023-03-14T05:29:20.629" v="191" actId="1076"/>
          <ac:picMkLst>
            <pc:docMk/>
            <pc:sldMk cId="246968511" sldId="261"/>
            <ac:picMk id="15" creationId="{35D01373-F8E4-4437-99E7-7BEF0ECAB142}"/>
          </ac:picMkLst>
        </pc:picChg>
        <pc:picChg chg="mod">
          <ac:chgData name="Karoline Inacio" userId="98d340fa8bec8861" providerId="LiveId" clId="{CD9AB7BF-B04A-4B72-8804-07F67E613AB1}" dt="2023-03-14T05:30:07.400" v="235" actId="1076"/>
          <ac:picMkLst>
            <pc:docMk/>
            <pc:sldMk cId="246968511" sldId="261"/>
            <ac:picMk id="17" creationId="{42C3AF6C-D714-45F0-8C90-36E0EFB3EEEF}"/>
          </ac:picMkLst>
        </pc:picChg>
        <pc:picChg chg="mod">
          <ac:chgData name="Karoline Inacio" userId="98d340fa8bec8861" providerId="LiveId" clId="{CD9AB7BF-B04A-4B72-8804-07F67E613AB1}" dt="2023-03-14T05:30:10.607" v="236" actId="1076"/>
          <ac:picMkLst>
            <pc:docMk/>
            <pc:sldMk cId="246968511" sldId="261"/>
            <ac:picMk id="19" creationId="{BB36886C-D9B2-4F54-9638-358CBC35C8D6}"/>
          </ac:picMkLst>
        </pc:picChg>
      </pc:sldChg>
      <pc:sldChg chg="addSp modSp mod">
        <pc:chgData name="Karoline Inacio" userId="98d340fa8bec8861" providerId="LiveId" clId="{CD9AB7BF-B04A-4B72-8804-07F67E613AB1}" dt="2023-03-14T05:27:59.164" v="156" actId="1076"/>
        <pc:sldMkLst>
          <pc:docMk/>
          <pc:sldMk cId="2266052223" sldId="262"/>
        </pc:sldMkLst>
        <pc:spChg chg="add mod">
          <ac:chgData name="Karoline Inacio" userId="98d340fa8bec8861" providerId="LiveId" clId="{CD9AB7BF-B04A-4B72-8804-07F67E613AB1}" dt="2023-03-14T05:27:59.164" v="156" actId="1076"/>
          <ac:spMkLst>
            <pc:docMk/>
            <pc:sldMk cId="2266052223" sldId="262"/>
            <ac:spMk id="7" creationId="{D7D75369-5A80-4554-8EA7-AE5594609D7B}"/>
          </ac:spMkLst>
        </pc:spChg>
        <pc:spChg chg="add mod">
          <ac:chgData name="Karoline Inacio" userId="98d340fa8bec8861" providerId="LiveId" clId="{CD9AB7BF-B04A-4B72-8804-07F67E613AB1}" dt="2023-03-14T05:27:39.688" v="155" actId="20577"/>
          <ac:spMkLst>
            <pc:docMk/>
            <pc:sldMk cId="2266052223" sldId="262"/>
            <ac:spMk id="9" creationId="{48A0F485-C5E8-41A1-B579-5CF527D6DEC8}"/>
          </ac:spMkLst>
        </pc:spChg>
      </pc:sldChg>
      <pc:sldChg chg="addSp modSp mod">
        <pc:chgData name="Karoline Inacio" userId="98d340fa8bec8861" providerId="LiveId" clId="{CD9AB7BF-B04A-4B72-8804-07F67E613AB1}" dt="2023-03-14T05:26:27.263" v="69" actId="122"/>
        <pc:sldMkLst>
          <pc:docMk/>
          <pc:sldMk cId="1523931635" sldId="263"/>
        </pc:sldMkLst>
        <pc:spChg chg="add mod">
          <ac:chgData name="Karoline Inacio" userId="98d340fa8bec8861" providerId="LiveId" clId="{CD9AB7BF-B04A-4B72-8804-07F67E613AB1}" dt="2023-03-14T05:25:36.662" v="48" actId="20577"/>
          <ac:spMkLst>
            <pc:docMk/>
            <pc:sldMk cId="1523931635" sldId="263"/>
            <ac:spMk id="6" creationId="{CB71F2F3-6BF1-445B-BF10-5B2FA9A75DCC}"/>
          </ac:spMkLst>
        </pc:spChg>
        <pc:spChg chg="add mod">
          <ac:chgData name="Karoline Inacio" userId="98d340fa8bec8861" providerId="LiveId" clId="{CD9AB7BF-B04A-4B72-8804-07F67E613AB1}" dt="2023-03-14T05:26:27.263" v="69" actId="122"/>
          <ac:spMkLst>
            <pc:docMk/>
            <pc:sldMk cId="1523931635" sldId="263"/>
            <ac:spMk id="7" creationId="{1CEA8DC9-E085-48DF-B121-630EC030E791}"/>
          </ac:spMkLst>
        </pc:spChg>
      </pc:sldChg>
      <pc:sldChg chg="addSp modSp mod">
        <pc:chgData name="Karoline Inacio" userId="98d340fa8bec8861" providerId="LiveId" clId="{CD9AB7BF-B04A-4B72-8804-07F67E613AB1}" dt="2023-03-14T05:28:32.147" v="181" actId="1076"/>
        <pc:sldMkLst>
          <pc:docMk/>
          <pc:sldMk cId="347712596" sldId="264"/>
        </pc:sldMkLst>
        <pc:spChg chg="add mod">
          <ac:chgData name="Karoline Inacio" userId="98d340fa8bec8861" providerId="LiveId" clId="{CD9AB7BF-B04A-4B72-8804-07F67E613AB1}" dt="2023-03-14T05:28:32.147" v="181" actId="1076"/>
          <ac:spMkLst>
            <pc:docMk/>
            <pc:sldMk cId="347712596" sldId="264"/>
            <ac:spMk id="6" creationId="{DA6C58CB-ECFA-440A-9537-CB658E609CCA}"/>
          </ac:spMkLst>
        </pc:spChg>
      </pc:sldChg>
      <pc:sldChg chg="addSp modSp mod">
        <pc:chgData name="Karoline Inacio" userId="98d340fa8bec8861" providerId="LiveId" clId="{CD9AB7BF-B04A-4B72-8804-07F67E613AB1}" dt="2023-03-14T05:24:02.358" v="16" actId="20577"/>
        <pc:sldMkLst>
          <pc:docMk/>
          <pc:sldMk cId="1241919011" sldId="265"/>
        </pc:sldMkLst>
        <pc:spChg chg="add mod">
          <ac:chgData name="Karoline Inacio" userId="98d340fa8bec8861" providerId="LiveId" clId="{CD9AB7BF-B04A-4B72-8804-07F67E613AB1}" dt="2023-03-14T05:24:02.358" v="16" actId="20577"/>
          <ac:spMkLst>
            <pc:docMk/>
            <pc:sldMk cId="1241919011" sldId="265"/>
            <ac:spMk id="4" creationId="{297192D7-DC1A-4BA7-BB30-EE0E8537531A}"/>
          </ac:spMkLst>
        </pc:spChg>
        <pc:picChg chg="mod">
          <ac:chgData name="Karoline Inacio" userId="98d340fa8bec8861" providerId="LiveId" clId="{CD9AB7BF-B04A-4B72-8804-07F67E613AB1}" dt="2023-03-14T05:23:16.441" v="1" actId="1076"/>
          <ac:picMkLst>
            <pc:docMk/>
            <pc:sldMk cId="1241919011" sldId="265"/>
            <ac:picMk id="6" creationId="{1F463AFA-15B8-4561-811C-053BB042249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86C40600-68EA-4E0C-8E16-1AE461B213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DD6E66C-97CE-4273-92DA-70A36FC6C9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3E785-C775-400B-A5B5-CD71EE9ACC20}" type="datetimeFigureOut">
              <a:rPr lang="pt-BR" smtClean="0"/>
              <a:t>14/03/2023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2A3B3E-AA03-470D-90B1-3CC755434E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69B0A99-4ECB-4237-9F63-4546039333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83A01-3CA4-4744-80E5-C72998A5F0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1505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253DEA-F132-4317-AEDB-176B675D8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C3318E-2B58-4A0E-A93D-1CB73EC28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FC26F11-1EB5-4FFA-9C09-41E01EDFC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3378-44D7-46C5-B434-32D31F34033B}" type="datetimeFigureOut">
              <a:rPr lang="pt-BR" smtClean="0"/>
              <a:t>14/03/2023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F7A900-2747-46E6-91D6-0285CEBC7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14247AC-8472-431F-9FB6-CE697B470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80CB-AF83-4897-AE2B-FD5891B47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6060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D44D68-82C5-4CD9-9DE9-FD1C91BA0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C312D40-7763-4DE3-85A6-7B70BD3235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6C70A2-4E29-47D1-B44B-25C1970B5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3378-44D7-46C5-B434-32D31F34033B}" type="datetimeFigureOut">
              <a:rPr lang="pt-BR" smtClean="0"/>
              <a:t>14/03/2023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59B159-F701-42AD-A0C0-E6E3B3B5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1535DD-1360-4A86-8A93-34D5BCBEC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80CB-AF83-4897-AE2B-FD5891B47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03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CFFAFF-B30C-49FF-B262-A71699C3A6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034810C-46A5-4CA0-879F-10E2FC757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8A594C-0F2F-453E-B5E7-85D6E1971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3378-44D7-46C5-B434-32D31F34033B}" type="datetimeFigureOut">
              <a:rPr lang="pt-BR" smtClean="0"/>
              <a:t>14/03/2023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1AE5B56-A916-415D-979F-B0F7BD53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D8FCB1-7CC7-48BC-813F-9C9EB8C9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80CB-AF83-4897-AE2B-FD5891B47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4163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623D61-8846-4D45-9737-B53112667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A58FC8-273B-48D2-8CF1-95D91EF62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68B0955-F9BC-4F78-9EAB-5506546B0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3378-44D7-46C5-B434-32D31F34033B}" type="datetimeFigureOut">
              <a:rPr lang="pt-BR" smtClean="0"/>
              <a:t>14/03/2023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16AEF3-CAFB-4BFA-9A65-2E1DBE39B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9252EB-C60B-433B-9AF1-47660E158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80CB-AF83-4897-AE2B-FD5891B47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2921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F32EFC-673E-4557-92CF-22F3BF479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52C6916-4C2A-4CFD-B03E-7CCBB9291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FF5FF4-2518-44F3-A340-50750F7BE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3378-44D7-46C5-B434-32D31F34033B}" type="datetimeFigureOut">
              <a:rPr lang="pt-BR" smtClean="0"/>
              <a:t>14/03/2023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E01BB1-96D1-459E-9853-0BFB0D3A6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990E40-5B27-4B71-8DE6-3E0CC93DF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80CB-AF83-4897-AE2B-FD5891B47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6244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726916-8B3D-4037-9AA5-E671DF7F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4F4DD3-C577-42B4-A56D-AAB21BDC2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AE95EC4-D3A3-41C8-93D2-DAC28861A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B81BAD6-7217-475E-BB15-539E1677E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3378-44D7-46C5-B434-32D31F34033B}" type="datetimeFigureOut">
              <a:rPr lang="pt-BR" smtClean="0"/>
              <a:t>14/03/2023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43370A0-ACE5-48DE-8A81-702B65DFD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F240339-FC43-47A6-B18C-A9D51181D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80CB-AF83-4897-AE2B-FD5891B47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4518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5C91C4-2AF0-44F3-8179-F3F3E410C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7985B6-2AD7-4E89-865F-239416CFC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01BFEF1-D819-4A1B-9AAC-4466BEA41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59452D3-358B-4B92-BDDA-3791A7875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9417B2E-0451-4D15-8022-892B2717F9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D982772-467E-417F-ACC2-E3A22CA2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3378-44D7-46C5-B434-32D31F34033B}" type="datetimeFigureOut">
              <a:rPr lang="pt-BR" smtClean="0"/>
              <a:t>14/03/2023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448F4C6-3115-4452-8B4A-280D4BC12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6D471E1-3986-46CC-BC25-2F31B06DE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80CB-AF83-4897-AE2B-FD5891B47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8769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E7E4FE-8246-475F-AA00-A85DDBFD0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0D5753-E14E-4D06-A4BC-F6B511B08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3378-44D7-46C5-B434-32D31F34033B}" type="datetimeFigureOut">
              <a:rPr lang="pt-BR" smtClean="0"/>
              <a:t>14/03/2023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6338D61-7179-464C-8BFF-A9C7F62BA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31B2AEF-23D9-466C-B0E5-1B44EF2FD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80CB-AF83-4897-AE2B-FD5891B47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3403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77BD83A-B41E-4F64-BCFD-FAB35F3D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3378-44D7-46C5-B434-32D31F34033B}" type="datetimeFigureOut">
              <a:rPr lang="pt-BR" smtClean="0"/>
              <a:t>14/03/2023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86516A0-861D-4797-AA85-E3AAF9389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B0A981B-31E6-4ACB-A43D-06542D968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80CB-AF83-4897-AE2B-FD5891B47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7218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467659-3D51-4B01-BC1C-16F242F9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A2CF8D-1C9A-46AA-AD1C-B886C501B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C8D94D3-12D6-45CE-A423-C9E072056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4FCB90B-08DE-4068-BAB1-7A6EE44E7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3378-44D7-46C5-B434-32D31F34033B}" type="datetimeFigureOut">
              <a:rPr lang="pt-BR" smtClean="0"/>
              <a:t>14/03/2023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EF6C74D-75E8-461F-A67E-0DF467544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9A68AA8-3F2F-400C-9C26-5C5498C12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80CB-AF83-4897-AE2B-FD5891B47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960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0AECA7-0170-4898-8A4E-DD482A6CA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DDB7C4C-9605-4C47-8603-0CA00D09EB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450DE29-B146-4710-9CDA-FE89C53ED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96B7639-C4B5-4E4C-90F5-520165B5B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3378-44D7-46C5-B434-32D31F34033B}" type="datetimeFigureOut">
              <a:rPr lang="pt-BR" smtClean="0"/>
              <a:t>14/03/2023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661DA80-B0A1-4F26-B284-CB6F8D7D2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B58746C-5A0F-448E-A346-5F8FD5DAF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80CB-AF83-4897-AE2B-FD5891B47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3820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BEC6EB5-3D9E-4D6F-890B-C68C1C8B2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DF17B70-F017-45F2-B737-F2E9574B0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0D5551-4FC4-45BC-BDE3-AD28B9D2E2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83378-44D7-46C5-B434-32D31F34033B}" type="datetimeFigureOut">
              <a:rPr lang="pt-BR" smtClean="0"/>
              <a:t>14/03/2023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F5D422-8A9B-4C16-8AA9-E41EFECAB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748496-13B8-4131-A177-FD4AD2DB2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F80CB-AF83-4897-AE2B-FD5891B47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869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XIIem0zUZY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Dee2bF8Xls?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DC72453-4D65-4824-8A97-2048E5080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992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520F9F4-89D6-420F-BE35-7C387CE4CB8F}"/>
              </a:ext>
            </a:extLst>
          </p:cNvPr>
          <p:cNvSpPr txBox="1"/>
          <p:nvPr/>
        </p:nvSpPr>
        <p:spPr>
          <a:xfrm>
            <a:off x="-212037" y="0"/>
            <a:ext cx="42804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0" dirty="0">
                <a:solidFill>
                  <a:schemeClr val="bg1"/>
                </a:solidFill>
              </a:rPr>
              <a:t>BRAZIL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69632C3-59E4-4E6B-A1CD-9DF99F9A96C4}"/>
              </a:ext>
            </a:extLst>
          </p:cNvPr>
          <p:cNvSpPr txBox="1"/>
          <p:nvPr/>
        </p:nvSpPr>
        <p:spPr>
          <a:xfrm>
            <a:off x="8123586" y="0"/>
            <a:ext cx="42804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0" dirty="0">
                <a:solidFill>
                  <a:schemeClr val="bg1"/>
                </a:solidFill>
              </a:rPr>
              <a:t>BRASIL</a:t>
            </a:r>
          </a:p>
        </p:txBody>
      </p:sp>
    </p:spTree>
    <p:extLst>
      <p:ext uri="{BB962C8B-B14F-4D97-AF65-F5344CB8AC3E}">
        <p14:creationId xmlns:p14="http://schemas.microsoft.com/office/powerpoint/2010/main" val="2971795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822D91-1698-4D65-9BAF-C95E3C3E8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44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t-BR" sz="10000" dirty="0">
                <a:solidFill>
                  <a:srgbClr val="00B050"/>
                </a:solidFill>
              </a:rPr>
              <a:t>CITIES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A53C97-E7A3-49C8-BE03-CDF973C3D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315" y="1135579"/>
            <a:ext cx="4105896" cy="804864"/>
          </a:xfrm>
        </p:spPr>
        <p:txBody>
          <a:bodyPr>
            <a:normAutofit/>
          </a:bodyPr>
          <a:lstStyle/>
          <a:p>
            <a:r>
              <a:rPr lang="pt-BR" sz="5000" dirty="0"/>
              <a:t> SÃO PAULO</a:t>
            </a:r>
          </a:p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F463AFA-15B8-4561-811C-053BB0422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21" y="1940443"/>
            <a:ext cx="6551077" cy="490680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97192D7-DC1A-4BA7-BB30-EE0E8537531A}"/>
              </a:ext>
            </a:extLst>
          </p:cNvPr>
          <p:cNvSpPr txBox="1"/>
          <p:nvPr/>
        </p:nvSpPr>
        <p:spPr>
          <a:xfrm>
            <a:off x="9978886" y="6276220"/>
            <a:ext cx="205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Ferris Wheel</a:t>
            </a:r>
          </a:p>
        </p:txBody>
      </p:sp>
    </p:spTree>
    <p:extLst>
      <p:ext uri="{BB962C8B-B14F-4D97-AF65-F5344CB8AC3E}">
        <p14:creationId xmlns:p14="http://schemas.microsoft.com/office/powerpoint/2010/main" val="1241919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822D91-1698-4D65-9BAF-C95E3C3E8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44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t-BR" sz="10000" dirty="0">
                <a:solidFill>
                  <a:srgbClr val="00B050"/>
                </a:solidFill>
              </a:rPr>
              <a:t>CARNIVAL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75968AD-45A5-4E18-90FA-85EAE959F1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4" b="24058"/>
          <a:stretch/>
        </p:blipFill>
        <p:spPr>
          <a:xfrm>
            <a:off x="5334000" y="1670360"/>
            <a:ext cx="6858000" cy="445273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6B71FFB-A0C9-49AC-9648-7FAC7F8FE3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4"/>
          <a:stretch/>
        </p:blipFill>
        <p:spPr>
          <a:xfrm>
            <a:off x="400879" y="3044859"/>
            <a:ext cx="4746412" cy="208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03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ídia Online 3" title="BEIJA-FLOR 2023 - Desfile Oficial RJ | Completo em 4K #beijaflor2023">
            <a:hlinkClick r:id="" action="ppaction://media"/>
            <a:extLst>
              <a:ext uri="{FF2B5EF4-FFF2-40B4-BE49-F238E27FC236}">
                <a16:creationId xmlns:a16="http://schemas.microsoft.com/office/drawing/2014/main" id="{58CBF78F-B902-484C-8CCE-4188B72F43B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43113" y="457095"/>
            <a:ext cx="10520017" cy="594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1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F12FE8-8900-4850-8DC5-F9ABA2BEF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2" y="219351"/>
            <a:ext cx="12059478" cy="1325563"/>
          </a:xfrm>
        </p:spPr>
        <p:txBody>
          <a:bodyPr>
            <a:noAutofit/>
          </a:bodyPr>
          <a:lstStyle/>
          <a:p>
            <a:pPr algn="ctr"/>
            <a:r>
              <a:rPr lang="pt-BR" sz="8000" dirty="0">
                <a:solidFill>
                  <a:srgbClr val="00B050"/>
                </a:solidFill>
              </a:rPr>
              <a:t>HEAD AND SHOULDERS</a:t>
            </a:r>
          </a:p>
        </p:txBody>
      </p:sp>
      <p:pic>
        <p:nvPicPr>
          <p:cNvPr id="6" name="Mídia Online 5" title="Cabeça, Ombro, Joelho e Pé - Bob Zoom | Video Infantil Musical Oficial">
            <a:hlinkClick r:id="" action="ppaction://media"/>
            <a:extLst>
              <a:ext uri="{FF2B5EF4-FFF2-40B4-BE49-F238E27FC236}">
                <a16:creationId xmlns:a16="http://schemas.microsoft.com/office/drawing/2014/main" id="{BD025139-D977-40F2-B80D-52E4CB2A321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94835" y="1690688"/>
            <a:ext cx="7935843" cy="448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9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A319FA6-0967-475A-B29D-7413A5F30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61" y="437322"/>
            <a:ext cx="10515600" cy="614900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sz="10000" dirty="0"/>
              <a:t>THANK YOU!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endParaRPr lang="pt-BR" sz="10000" dirty="0"/>
          </a:p>
          <a:p>
            <a:pPr marL="0" indent="0" algn="ctr">
              <a:buNone/>
            </a:pPr>
            <a:r>
              <a:rPr lang="pt-BR" sz="10000" dirty="0"/>
              <a:t>OBRIGADA!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7106E0C-69A5-42ED-8805-2F2D489E8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775" y="1550504"/>
            <a:ext cx="4918450" cy="356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7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49E8D78-15A1-45B6-A5F2-048C0D5A3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92" y="0"/>
            <a:ext cx="9501986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909497F-7075-4004-B302-BEFD2C94CD9C}"/>
              </a:ext>
            </a:extLst>
          </p:cNvPr>
          <p:cNvSpPr txBox="1"/>
          <p:nvPr/>
        </p:nvSpPr>
        <p:spPr>
          <a:xfrm>
            <a:off x="3935896" y="742122"/>
            <a:ext cx="412142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100" dirty="0"/>
              <a:t>We speak PORTUGUESE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991EC7F-E595-47BA-B421-DDD271AF6A2F}"/>
              </a:ext>
            </a:extLst>
          </p:cNvPr>
          <p:cNvSpPr txBox="1"/>
          <p:nvPr/>
        </p:nvSpPr>
        <p:spPr>
          <a:xfrm>
            <a:off x="4240696" y="1407300"/>
            <a:ext cx="185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HI,</a:t>
            </a:r>
          </a:p>
          <a:p>
            <a:r>
              <a:rPr lang="pt-BR" dirty="0"/>
              <a:t>HOW ARE YOU?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2177028-5A27-4784-B383-806E973372E1}"/>
              </a:ext>
            </a:extLst>
          </p:cNvPr>
          <p:cNvSpPr txBox="1"/>
          <p:nvPr/>
        </p:nvSpPr>
        <p:spPr>
          <a:xfrm>
            <a:off x="6096000" y="1407300"/>
            <a:ext cx="1961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OI,</a:t>
            </a:r>
          </a:p>
          <a:p>
            <a:r>
              <a:rPr lang="pt-BR" dirty="0"/>
              <a:t>COMO VOCÊ ESTÁ?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DBB12D6B-5564-46A0-A217-5AB07A841618}"/>
              </a:ext>
            </a:extLst>
          </p:cNvPr>
          <p:cNvCxnSpPr/>
          <p:nvPr/>
        </p:nvCxnSpPr>
        <p:spPr>
          <a:xfrm>
            <a:off x="5996609" y="1407300"/>
            <a:ext cx="0" cy="8588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267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822D91-1698-4D65-9BAF-C95E3C3E8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44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t-BR" sz="10000" dirty="0">
                <a:solidFill>
                  <a:srgbClr val="00B050"/>
                </a:solidFill>
              </a:rPr>
              <a:t>FOOD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A53C97-E7A3-49C8-BE03-CDF973C3D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4807"/>
            <a:ext cx="10515600" cy="4351338"/>
          </a:xfrm>
        </p:spPr>
        <p:txBody>
          <a:bodyPr/>
          <a:lstStyle/>
          <a:p>
            <a:r>
              <a:rPr lang="pt-BR" dirty="0"/>
              <a:t>LUNCH TIME – HORÁRIO DO ALMOÇO</a:t>
            </a:r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CBE95D0-8C91-46AB-AD68-5E4B43746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11" y="2054502"/>
            <a:ext cx="5038725" cy="428625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640FC8F-39ED-4A90-A9D1-496B43772701}"/>
              </a:ext>
            </a:extLst>
          </p:cNvPr>
          <p:cNvSpPr txBox="1"/>
          <p:nvPr/>
        </p:nvSpPr>
        <p:spPr>
          <a:xfrm>
            <a:off x="5844209" y="2491409"/>
            <a:ext cx="535387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/>
              <a:t>RICE = ARROZ</a:t>
            </a:r>
          </a:p>
          <a:p>
            <a:r>
              <a:rPr lang="pt-BR" sz="3000" dirty="0"/>
              <a:t>BEANS = FEIJÃO</a:t>
            </a:r>
          </a:p>
          <a:p>
            <a:r>
              <a:rPr lang="pt-BR" sz="3000" dirty="0"/>
              <a:t>MEAT = CARNE</a:t>
            </a:r>
          </a:p>
          <a:p>
            <a:r>
              <a:rPr lang="pt-BR" sz="3000" dirty="0"/>
              <a:t>EGG = OVO</a:t>
            </a:r>
          </a:p>
          <a:p>
            <a:r>
              <a:rPr lang="pt-BR" sz="3000" dirty="0"/>
              <a:t>TOMATO = TOMATE</a:t>
            </a:r>
          </a:p>
          <a:p>
            <a:r>
              <a:rPr lang="pt-BR" sz="3000" dirty="0"/>
              <a:t>LETTUCE = ALFACE</a:t>
            </a:r>
          </a:p>
          <a:p>
            <a:r>
              <a:rPr lang="pt-BR" sz="3000" dirty="0"/>
              <a:t>FRIES = BATATA FRITA</a:t>
            </a:r>
          </a:p>
        </p:txBody>
      </p:sp>
    </p:spTree>
    <p:extLst>
      <p:ext uri="{BB962C8B-B14F-4D97-AF65-F5344CB8AC3E}">
        <p14:creationId xmlns:p14="http://schemas.microsoft.com/office/powerpoint/2010/main" val="3696853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822D91-1698-4D65-9BAF-C95E3C3E8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44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t-BR" sz="10000" dirty="0">
                <a:solidFill>
                  <a:srgbClr val="00B050"/>
                </a:solidFill>
              </a:rPr>
              <a:t>CANDY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A53C97-E7A3-49C8-BE03-CDF973C3D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071" y="1439897"/>
            <a:ext cx="4105896" cy="804864"/>
          </a:xfrm>
        </p:spPr>
        <p:txBody>
          <a:bodyPr>
            <a:normAutofit/>
          </a:bodyPr>
          <a:lstStyle/>
          <a:p>
            <a:r>
              <a:rPr lang="pt-BR" sz="5000" dirty="0"/>
              <a:t>BRIGADEIRO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68D1FFC-B780-41A2-9369-381984F53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71" y="2601290"/>
            <a:ext cx="4051442" cy="269681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5B047D9-28C7-4123-A185-ECD625670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68" y="2146646"/>
            <a:ext cx="3823253" cy="382325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958762B-9D48-448F-B75B-AF73D7C400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6" b="18602"/>
          <a:stretch/>
        </p:blipFill>
        <p:spPr>
          <a:xfrm>
            <a:off x="8268876" y="1678159"/>
            <a:ext cx="3661163" cy="464412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7981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822D91-1698-4D65-9BAF-C95E3C3E8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44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t-BR" sz="10000" dirty="0">
                <a:solidFill>
                  <a:srgbClr val="00B050"/>
                </a:solidFill>
              </a:rPr>
              <a:t>CANDY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A53C97-E7A3-49C8-BE03-CDF973C3D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071" y="1439897"/>
            <a:ext cx="4105896" cy="804864"/>
          </a:xfrm>
        </p:spPr>
        <p:txBody>
          <a:bodyPr>
            <a:normAutofit/>
          </a:bodyPr>
          <a:lstStyle/>
          <a:p>
            <a:r>
              <a:rPr lang="pt-BR" sz="5000" dirty="0"/>
              <a:t>PIZZA</a:t>
            </a:r>
          </a:p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76D0DD4-B8CA-4A23-8995-9EF5F0C36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71" y="2244761"/>
            <a:ext cx="5492092" cy="365245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EDA16EB-BC77-4453-A453-AC1B820EF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44761"/>
            <a:ext cx="5934284" cy="365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16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822D91-1698-4D65-9BAF-C95E3C3E8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4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t-BR" sz="10000" dirty="0">
                <a:solidFill>
                  <a:srgbClr val="00B050"/>
                </a:solidFill>
              </a:rPr>
              <a:t>CITIES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A53C97-E7A3-49C8-BE03-CDF973C3D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818" y="1160292"/>
            <a:ext cx="4919791" cy="804864"/>
          </a:xfrm>
        </p:spPr>
        <p:txBody>
          <a:bodyPr>
            <a:normAutofit fontScale="77500" lnSpcReduction="20000"/>
          </a:bodyPr>
          <a:lstStyle/>
          <a:p>
            <a:r>
              <a:rPr lang="pt-BR" sz="5000" dirty="0"/>
              <a:t>AMAZON RAINFOREST</a:t>
            </a:r>
          </a:p>
          <a:p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BAFED69-842D-4B52-A177-DA2372975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2244761"/>
            <a:ext cx="4263887" cy="426388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7FA7DA1-D55D-43AE-B3AB-1E6804A3E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15" y="1628743"/>
            <a:ext cx="3713262" cy="232078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5D01373-F8E4-4437-99E7-7BEF0ECAB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877" y="1625672"/>
            <a:ext cx="3463325" cy="232078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42C3AF6C-D714-45F0-8C90-36E0EFB3E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15" y="4182046"/>
            <a:ext cx="3713262" cy="2320789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BB36886C-D9B2-4F54-9638-358CBC35C8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79" y="4182048"/>
            <a:ext cx="3476123" cy="232078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3A202D9-C93C-4439-9E80-9A741C2845CE}"/>
              </a:ext>
            </a:extLst>
          </p:cNvPr>
          <p:cNvSpPr txBox="1"/>
          <p:nvPr/>
        </p:nvSpPr>
        <p:spPr>
          <a:xfrm>
            <a:off x="5798427" y="6468924"/>
            <a:ext cx="252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Parrot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06B5CC5-12B3-4A62-878C-D5DB8D40B9A8}"/>
              </a:ext>
            </a:extLst>
          </p:cNvPr>
          <p:cNvSpPr txBox="1"/>
          <p:nvPr/>
        </p:nvSpPr>
        <p:spPr>
          <a:xfrm>
            <a:off x="9321853" y="6468924"/>
            <a:ext cx="252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Snake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5EC912B-E84C-4F29-B54E-CBB9431350AC}"/>
              </a:ext>
            </a:extLst>
          </p:cNvPr>
          <p:cNvSpPr txBox="1"/>
          <p:nvPr/>
        </p:nvSpPr>
        <p:spPr>
          <a:xfrm>
            <a:off x="9136316" y="3879587"/>
            <a:ext cx="252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Jaguar</a:t>
            </a:r>
          </a:p>
        </p:txBody>
      </p:sp>
    </p:spTree>
    <p:extLst>
      <p:ext uri="{BB962C8B-B14F-4D97-AF65-F5344CB8AC3E}">
        <p14:creationId xmlns:p14="http://schemas.microsoft.com/office/powerpoint/2010/main" val="246968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822D91-1698-4D65-9BAF-C95E3C3E8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44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t-BR" sz="10000" dirty="0">
                <a:solidFill>
                  <a:srgbClr val="00B050"/>
                </a:solidFill>
              </a:rPr>
              <a:t>CITIES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A53C97-E7A3-49C8-BE03-CDF973C3D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071" y="1439897"/>
            <a:ext cx="4105896" cy="804864"/>
          </a:xfrm>
        </p:spPr>
        <p:txBody>
          <a:bodyPr>
            <a:normAutofit fontScale="85000" lnSpcReduction="10000"/>
          </a:bodyPr>
          <a:lstStyle/>
          <a:p>
            <a:r>
              <a:rPr lang="pt-BR" sz="5000" dirty="0"/>
              <a:t>RIO DE JANEIRO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8AA5ECC-3E3F-48B8-943C-88FCEF283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89" y="2536309"/>
            <a:ext cx="4975168" cy="297659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5B5BD81-8D50-4687-8627-F08CDAE5E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64" y="1681750"/>
            <a:ext cx="6612835" cy="440855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A6C58CB-ECFA-440A-9537-CB658E609CCA}"/>
              </a:ext>
            </a:extLst>
          </p:cNvPr>
          <p:cNvSpPr txBox="1"/>
          <p:nvPr/>
        </p:nvSpPr>
        <p:spPr>
          <a:xfrm>
            <a:off x="1660530" y="5619787"/>
            <a:ext cx="252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Christ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712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822D91-1698-4D65-9BAF-C95E3C3E8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44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t-BR" sz="10000" dirty="0">
                <a:solidFill>
                  <a:srgbClr val="00B050"/>
                </a:solidFill>
              </a:rPr>
              <a:t>CITIES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A53C97-E7A3-49C8-BE03-CDF973C3D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071" y="1439897"/>
            <a:ext cx="4105896" cy="804864"/>
          </a:xfrm>
        </p:spPr>
        <p:txBody>
          <a:bodyPr>
            <a:normAutofit fontScale="85000" lnSpcReduction="10000"/>
          </a:bodyPr>
          <a:lstStyle/>
          <a:p>
            <a:r>
              <a:rPr lang="pt-BR" sz="5000" dirty="0"/>
              <a:t>RIO DE JANEIRO</a:t>
            </a:r>
          </a:p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40A169A-949B-4A52-96CC-36785C3CA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" b="12515"/>
          <a:stretch/>
        </p:blipFill>
        <p:spPr>
          <a:xfrm>
            <a:off x="328071" y="2244761"/>
            <a:ext cx="5547094" cy="35672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2D52118-1C49-4289-8B14-5E5B6B111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44761"/>
            <a:ext cx="5547093" cy="349410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7D75369-5A80-4554-8EA7-AE5594609D7B}"/>
              </a:ext>
            </a:extLst>
          </p:cNvPr>
          <p:cNvSpPr txBox="1"/>
          <p:nvPr/>
        </p:nvSpPr>
        <p:spPr>
          <a:xfrm>
            <a:off x="2061313" y="5931663"/>
            <a:ext cx="252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Copacabana </a:t>
            </a:r>
            <a:r>
              <a:rPr lang="pt-BR" dirty="0" err="1"/>
              <a:t>Sidewalk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8A0F485-C5E8-41A1-B579-5CF527D6DEC8}"/>
              </a:ext>
            </a:extLst>
          </p:cNvPr>
          <p:cNvSpPr txBox="1"/>
          <p:nvPr/>
        </p:nvSpPr>
        <p:spPr>
          <a:xfrm>
            <a:off x="7608403" y="5931663"/>
            <a:ext cx="252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Pão de Açúcar Hill</a:t>
            </a:r>
          </a:p>
        </p:txBody>
      </p:sp>
    </p:spTree>
    <p:extLst>
      <p:ext uri="{BB962C8B-B14F-4D97-AF65-F5344CB8AC3E}">
        <p14:creationId xmlns:p14="http://schemas.microsoft.com/office/powerpoint/2010/main" val="2266052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822D91-1698-4D65-9BAF-C95E3C3E8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44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t-BR" sz="10000" dirty="0">
                <a:solidFill>
                  <a:srgbClr val="00B050"/>
                </a:solidFill>
              </a:rPr>
              <a:t>CITIES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A53C97-E7A3-49C8-BE03-CDF973C3D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071" y="1439897"/>
            <a:ext cx="4105896" cy="804864"/>
          </a:xfrm>
        </p:spPr>
        <p:txBody>
          <a:bodyPr>
            <a:normAutofit/>
          </a:bodyPr>
          <a:lstStyle/>
          <a:p>
            <a:r>
              <a:rPr lang="pt-BR" sz="5000" dirty="0"/>
              <a:t> SÃO PAULO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7E9354F-9BA0-4B10-8EB2-6F43FC0B3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6" y="2244761"/>
            <a:ext cx="5462091" cy="393075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2A5D12A-CCBE-4939-AD91-77BD4D8C2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244760"/>
            <a:ext cx="6204213" cy="393075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B71F2F3-6BF1-445B-BF10-5B2FA9A75DCC}"/>
              </a:ext>
            </a:extLst>
          </p:cNvPr>
          <p:cNvSpPr txBox="1"/>
          <p:nvPr/>
        </p:nvSpPr>
        <p:spPr>
          <a:xfrm>
            <a:off x="2381019" y="6276220"/>
            <a:ext cx="205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MASP </a:t>
            </a:r>
            <a:r>
              <a:rPr lang="pt-BR" dirty="0" err="1"/>
              <a:t>Museum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CEA8DC9-E085-48DF-B121-630EC030E791}"/>
              </a:ext>
            </a:extLst>
          </p:cNvPr>
          <p:cNvSpPr txBox="1"/>
          <p:nvPr/>
        </p:nvSpPr>
        <p:spPr>
          <a:xfrm>
            <a:off x="8192097" y="6276220"/>
            <a:ext cx="205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Stadium</a:t>
            </a:r>
          </a:p>
        </p:txBody>
      </p:sp>
    </p:spTree>
    <p:extLst>
      <p:ext uri="{BB962C8B-B14F-4D97-AF65-F5344CB8AC3E}">
        <p14:creationId xmlns:p14="http://schemas.microsoft.com/office/powerpoint/2010/main" val="15239316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93</Words>
  <Application>Microsoft Office PowerPoint</Application>
  <PresentationFormat>Widescreen</PresentationFormat>
  <Paragraphs>49</Paragraphs>
  <Slides>14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FOOD</vt:lpstr>
      <vt:lpstr>CANDY</vt:lpstr>
      <vt:lpstr>CANDY</vt:lpstr>
      <vt:lpstr>CITIES</vt:lpstr>
      <vt:lpstr>CITIES</vt:lpstr>
      <vt:lpstr>CITIES</vt:lpstr>
      <vt:lpstr>CITIES</vt:lpstr>
      <vt:lpstr>CITIES</vt:lpstr>
      <vt:lpstr>CARNIVAL</vt:lpstr>
      <vt:lpstr>Apresentação do PowerPoint</vt:lpstr>
      <vt:lpstr>HEAD AND SHOULDERS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Karoline Inacio</dc:creator>
  <cp:lastModifiedBy>Karoline Inacio</cp:lastModifiedBy>
  <cp:revision>9</cp:revision>
  <dcterms:created xsi:type="dcterms:W3CDTF">2023-03-14T04:02:12Z</dcterms:created>
  <dcterms:modified xsi:type="dcterms:W3CDTF">2023-03-14T05:31:53Z</dcterms:modified>
</cp:coreProperties>
</file>