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4"/>
  </p:notesMasterIdLst>
  <p:sldIdLst>
    <p:sldId id="282" r:id="rId2"/>
    <p:sldId id="283" r:id="rId3"/>
    <p:sldId id="308" r:id="rId4"/>
    <p:sldId id="284" r:id="rId5"/>
    <p:sldId id="310" r:id="rId6"/>
    <p:sldId id="309" r:id="rId7"/>
    <p:sldId id="315" r:id="rId8"/>
    <p:sldId id="314" r:id="rId9"/>
    <p:sldId id="311" r:id="rId10"/>
    <p:sldId id="312" r:id="rId11"/>
    <p:sldId id="291" r:id="rId12"/>
    <p:sldId id="294" r:id="rId13"/>
    <p:sldId id="295" r:id="rId14"/>
    <p:sldId id="296" r:id="rId15"/>
    <p:sldId id="297" r:id="rId16"/>
    <p:sldId id="298" r:id="rId17"/>
    <p:sldId id="307" r:id="rId18"/>
    <p:sldId id="302" r:id="rId19"/>
    <p:sldId id="301" r:id="rId20"/>
    <p:sldId id="303" r:id="rId21"/>
    <p:sldId id="304" r:id="rId22"/>
    <p:sldId id="30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B0AF"/>
    <a:srgbClr val="4AB3C1"/>
    <a:srgbClr val="CBE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902"/>
    <p:restoredTop sz="74379" autoAdjust="0"/>
  </p:normalViewPr>
  <p:slideViewPr>
    <p:cSldViewPr snapToGrid="0" snapToObjects="1">
      <p:cViewPr>
        <p:scale>
          <a:sx n="75" d="100"/>
          <a:sy n="75" d="100"/>
        </p:scale>
        <p:origin x="1160" y="-2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3D8124-247A-EB48-928C-0C5E5AF4939A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7B40223F-BA40-7C40-B0E3-0FC13CD27D6D}">
      <dgm:prSet phldrT="[Text]"/>
      <dgm:spPr/>
      <dgm:t>
        <a:bodyPr/>
        <a:lstStyle/>
        <a:p>
          <a:endParaRPr lang="en-US" dirty="0"/>
        </a:p>
      </dgm:t>
    </dgm:pt>
    <dgm:pt modelId="{E290B12E-4771-004D-B1DB-C6DF47DE0137}" type="parTrans" cxnId="{A3B9F94D-49F4-B04E-AE1A-C4E7CB20ED27}">
      <dgm:prSet/>
      <dgm:spPr/>
      <dgm:t>
        <a:bodyPr/>
        <a:lstStyle/>
        <a:p>
          <a:endParaRPr lang="en-US"/>
        </a:p>
      </dgm:t>
    </dgm:pt>
    <dgm:pt modelId="{12A6FF52-0BDD-E44A-92BD-55FA85AB8406}" type="sibTrans" cxnId="{A3B9F94D-49F4-B04E-AE1A-C4E7CB20ED27}">
      <dgm:prSet/>
      <dgm:spPr/>
      <dgm:t>
        <a:bodyPr/>
        <a:lstStyle/>
        <a:p>
          <a:endParaRPr lang="en-US"/>
        </a:p>
      </dgm:t>
    </dgm:pt>
    <dgm:pt modelId="{34A2DF51-CD4F-EE43-ADF2-C106C869761F}">
      <dgm:prSet phldrT="[Text]"/>
      <dgm:spPr/>
      <dgm:t>
        <a:bodyPr/>
        <a:lstStyle/>
        <a:p>
          <a:r>
            <a:rPr lang="en-US" dirty="0" smtClean="0"/>
            <a:t> Go to </a:t>
          </a:r>
          <a:r>
            <a:rPr lang="en-US" dirty="0" err="1" smtClean="0"/>
            <a:t>www.globalawareness.com</a:t>
          </a:r>
          <a:endParaRPr lang="en-US" dirty="0"/>
        </a:p>
      </dgm:t>
    </dgm:pt>
    <dgm:pt modelId="{724EFF1B-C33D-024B-91DE-4F07D0BB1727}" type="parTrans" cxnId="{8C23B4C0-E218-D34A-8085-50D15DA881CB}">
      <dgm:prSet/>
      <dgm:spPr/>
      <dgm:t>
        <a:bodyPr/>
        <a:lstStyle/>
        <a:p>
          <a:endParaRPr lang="en-US"/>
        </a:p>
      </dgm:t>
    </dgm:pt>
    <dgm:pt modelId="{CF9DED58-9D35-A34C-A41B-EF9DC6D451C4}" type="sibTrans" cxnId="{8C23B4C0-E218-D34A-8085-50D15DA881CB}">
      <dgm:prSet/>
      <dgm:spPr/>
      <dgm:t>
        <a:bodyPr/>
        <a:lstStyle/>
        <a:p>
          <a:endParaRPr lang="en-US"/>
        </a:p>
      </dgm:t>
    </dgm:pt>
    <dgm:pt modelId="{64FFE135-5AC8-3E4C-86C3-6DEB894975F5}" type="pres">
      <dgm:prSet presAssocID="{293D8124-247A-EB48-928C-0C5E5AF4939A}" presName="Name0" presStyleCnt="0">
        <dgm:presLayoutVars>
          <dgm:dir/>
          <dgm:animLvl val="lvl"/>
          <dgm:resizeHandles val="exact"/>
        </dgm:presLayoutVars>
      </dgm:prSet>
      <dgm:spPr/>
    </dgm:pt>
    <dgm:pt modelId="{1D4409DD-F8AA-764C-9F74-E1A81A2A8EF0}" type="pres">
      <dgm:prSet presAssocID="{293D8124-247A-EB48-928C-0C5E5AF4939A}" presName="dummy" presStyleCnt="0"/>
      <dgm:spPr/>
    </dgm:pt>
    <dgm:pt modelId="{85B7C9A5-CC51-E042-83E4-0F31E400BF9A}" type="pres">
      <dgm:prSet presAssocID="{293D8124-247A-EB48-928C-0C5E5AF4939A}" presName="linH" presStyleCnt="0"/>
      <dgm:spPr/>
    </dgm:pt>
    <dgm:pt modelId="{915BDF59-4EA8-A448-99BF-FFED0C2042AC}" type="pres">
      <dgm:prSet presAssocID="{293D8124-247A-EB48-928C-0C5E5AF4939A}" presName="padding1" presStyleCnt="0"/>
      <dgm:spPr/>
    </dgm:pt>
    <dgm:pt modelId="{E6096AA8-BE19-EB4A-A0B1-B411030CEA37}" type="pres">
      <dgm:prSet presAssocID="{7B40223F-BA40-7C40-B0E3-0FC13CD27D6D}" presName="linV" presStyleCnt="0"/>
      <dgm:spPr/>
    </dgm:pt>
    <dgm:pt modelId="{F2A6717F-0FDA-744C-A3AE-3E407944C11B}" type="pres">
      <dgm:prSet presAssocID="{7B40223F-BA40-7C40-B0E3-0FC13CD27D6D}" presName="spVertical1" presStyleCnt="0"/>
      <dgm:spPr/>
    </dgm:pt>
    <dgm:pt modelId="{370DC4D0-64E0-7548-8AC4-9F03B4070C1E}" type="pres">
      <dgm:prSet presAssocID="{7B40223F-BA40-7C40-B0E3-0FC13CD27D6D}" presName="parTx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0E995D-B65B-6B49-9AD3-A4EED28421A1}" type="pres">
      <dgm:prSet presAssocID="{7B40223F-BA40-7C40-B0E3-0FC13CD27D6D}" presName="spVertical2" presStyleCnt="0"/>
      <dgm:spPr/>
    </dgm:pt>
    <dgm:pt modelId="{2DA9871B-5680-6143-B06A-03D7B45EB13C}" type="pres">
      <dgm:prSet presAssocID="{7B40223F-BA40-7C40-B0E3-0FC13CD27D6D}" presName="spVertical3" presStyleCnt="0"/>
      <dgm:spPr/>
    </dgm:pt>
    <dgm:pt modelId="{EA81B8DB-C681-884A-B39B-A2AD08F38F75}" type="pres">
      <dgm:prSet presAssocID="{12A6FF52-0BDD-E44A-92BD-55FA85AB8406}" presName="space" presStyleCnt="0"/>
      <dgm:spPr/>
    </dgm:pt>
    <dgm:pt modelId="{96C53917-BC2C-074A-9B0A-5897CBB07B49}" type="pres">
      <dgm:prSet presAssocID="{34A2DF51-CD4F-EE43-ADF2-C106C869761F}" presName="linV" presStyleCnt="0"/>
      <dgm:spPr/>
    </dgm:pt>
    <dgm:pt modelId="{5574F8C2-B488-E445-ACD7-E79F610062FE}" type="pres">
      <dgm:prSet presAssocID="{34A2DF51-CD4F-EE43-ADF2-C106C869761F}" presName="spVertical1" presStyleCnt="0"/>
      <dgm:spPr/>
    </dgm:pt>
    <dgm:pt modelId="{C46D9B36-A6D2-1340-9C01-4CFA09A7AB33}" type="pres">
      <dgm:prSet presAssocID="{34A2DF51-CD4F-EE43-ADF2-C106C869761F}" presName="parTx" presStyleLbl="revTx" presStyleIdx="1" presStyleCnt="2" custScaleX="743741" custScaleY="83778" custLinFactX="-100000" custLinFactNeighborX="-185131" custLinFactNeighborY="-120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AAD3D-4275-564D-AA04-AAF4012F7D08}" type="pres">
      <dgm:prSet presAssocID="{34A2DF51-CD4F-EE43-ADF2-C106C869761F}" presName="spVertical2" presStyleCnt="0"/>
      <dgm:spPr/>
    </dgm:pt>
    <dgm:pt modelId="{FB5AF940-624D-7947-8BB1-05BF3D200C70}" type="pres">
      <dgm:prSet presAssocID="{34A2DF51-CD4F-EE43-ADF2-C106C869761F}" presName="spVertical3" presStyleCnt="0"/>
      <dgm:spPr/>
    </dgm:pt>
    <dgm:pt modelId="{C378EDC9-BCAE-A045-AD49-57835B205E43}" type="pres">
      <dgm:prSet presAssocID="{293D8124-247A-EB48-928C-0C5E5AF4939A}" presName="padding2" presStyleCnt="0"/>
      <dgm:spPr/>
    </dgm:pt>
    <dgm:pt modelId="{92C86DE6-BFE7-C64A-A158-411B91057AFD}" type="pres">
      <dgm:prSet presAssocID="{293D8124-247A-EB48-928C-0C5E5AF4939A}" presName="negArrow" presStyleCnt="0"/>
      <dgm:spPr/>
    </dgm:pt>
    <dgm:pt modelId="{62921B6D-D0A2-0541-8E9B-8FE5ED1BBB96}" type="pres">
      <dgm:prSet presAssocID="{293D8124-247A-EB48-928C-0C5E5AF4939A}" presName="backgroundArrow" presStyleLbl="node1" presStyleIdx="0" presStyleCnt="1"/>
      <dgm:spPr>
        <a:solidFill>
          <a:srgbClr val="4AB3C1"/>
        </a:solidFill>
      </dgm:spPr>
    </dgm:pt>
  </dgm:ptLst>
  <dgm:cxnLst>
    <dgm:cxn modelId="{A3B9F94D-49F4-B04E-AE1A-C4E7CB20ED27}" srcId="{293D8124-247A-EB48-928C-0C5E5AF4939A}" destId="{7B40223F-BA40-7C40-B0E3-0FC13CD27D6D}" srcOrd="0" destOrd="0" parTransId="{E290B12E-4771-004D-B1DB-C6DF47DE0137}" sibTransId="{12A6FF52-0BDD-E44A-92BD-55FA85AB8406}"/>
    <dgm:cxn modelId="{8C23B4C0-E218-D34A-8085-50D15DA881CB}" srcId="{293D8124-247A-EB48-928C-0C5E5AF4939A}" destId="{34A2DF51-CD4F-EE43-ADF2-C106C869761F}" srcOrd="1" destOrd="0" parTransId="{724EFF1B-C33D-024B-91DE-4F07D0BB1727}" sibTransId="{CF9DED58-9D35-A34C-A41B-EF9DC6D451C4}"/>
    <dgm:cxn modelId="{8C8F389D-78BA-E04D-92F9-9A6085244F32}" type="presOf" srcId="{7B40223F-BA40-7C40-B0E3-0FC13CD27D6D}" destId="{370DC4D0-64E0-7548-8AC4-9F03B4070C1E}" srcOrd="0" destOrd="0" presId="urn:microsoft.com/office/officeart/2005/8/layout/hProcess3"/>
    <dgm:cxn modelId="{CFBD62D1-0D06-5E4D-B8D4-AD6D2955C3C8}" type="presOf" srcId="{34A2DF51-CD4F-EE43-ADF2-C106C869761F}" destId="{C46D9B36-A6D2-1340-9C01-4CFA09A7AB33}" srcOrd="0" destOrd="0" presId="urn:microsoft.com/office/officeart/2005/8/layout/hProcess3"/>
    <dgm:cxn modelId="{EEC2B809-6EAB-4440-A966-3FC9B8C552F0}" type="presOf" srcId="{293D8124-247A-EB48-928C-0C5E5AF4939A}" destId="{64FFE135-5AC8-3E4C-86C3-6DEB894975F5}" srcOrd="0" destOrd="0" presId="urn:microsoft.com/office/officeart/2005/8/layout/hProcess3"/>
    <dgm:cxn modelId="{B8281B1C-9FF9-3E49-BB7E-3E3AC0AEDE9F}" type="presParOf" srcId="{64FFE135-5AC8-3E4C-86C3-6DEB894975F5}" destId="{1D4409DD-F8AA-764C-9F74-E1A81A2A8EF0}" srcOrd="0" destOrd="0" presId="urn:microsoft.com/office/officeart/2005/8/layout/hProcess3"/>
    <dgm:cxn modelId="{16828AD9-EE59-3D42-978E-11A008956BB5}" type="presParOf" srcId="{64FFE135-5AC8-3E4C-86C3-6DEB894975F5}" destId="{85B7C9A5-CC51-E042-83E4-0F31E400BF9A}" srcOrd="1" destOrd="0" presId="urn:microsoft.com/office/officeart/2005/8/layout/hProcess3"/>
    <dgm:cxn modelId="{5DFBF286-5ABA-9B48-A2D5-7C85B0043385}" type="presParOf" srcId="{85B7C9A5-CC51-E042-83E4-0F31E400BF9A}" destId="{915BDF59-4EA8-A448-99BF-FFED0C2042AC}" srcOrd="0" destOrd="0" presId="urn:microsoft.com/office/officeart/2005/8/layout/hProcess3"/>
    <dgm:cxn modelId="{93A9CFB8-31CB-464A-8F1F-A08794C9A5E8}" type="presParOf" srcId="{85B7C9A5-CC51-E042-83E4-0F31E400BF9A}" destId="{E6096AA8-BE19-EB4A-A0B1-B411030CEA37}" srcOrd="1" destOrd="0" presId="urn:microsoft.com/office/officeart/2005/8/layout/hProcess3"/>
    <dgm:cxn modelId="{D743ADD6-D596-F84E-8587-D9ED2D3AB0E4}" type="presParOf" srcId="{E6096AA8-BE19-EB4A-A0B1-B411030CEA37}" destId="{F2A6717F-0FDA-744C-A3AE-3E407944C11B}" srcOrd="0" destOrd="0" presId="urn:microsoft.com/office/officeart/2005/8/layout/hProcess3"/>
    <dgm:cxn modelId="{6C5539F7-ED6B-5C42-A420-5E45CE8F9246}" type="presParOf" srcId="{E6096AA8-BE19-EB4A-A0B1-B411030CEA37}" destId="{370DC4D0-64E0-7548-8AC4-9F03B4070C1E}" srcOrd="1" destOrd="0" presId="urn:microsoft.com/office/officeart/2005/8/layout/hProcess3"/>
    <dgm:cxn modelId="{758A7FBB-4310-0E40-B08B-DEA9EB672553}" type="presParOf" srcId="{E6096AA8-BE19-EB4A-A0B1-B411030CEA37}" destId="{0E0E995D-B65B-6B49-9AD3-A4EED28421A1}" srcOrd="2" destOrd="0" presId="urn:microsoft.com/office/officeart/2005/8/layout/hProcess3"/>
    <dgm:cxn modelId="{0E8FC8F7-9811-804A-BD89-0995C939AB7D}" type="presParOf" srcId="{E6096AA8-BE19-EB4A-A0B1-B411030CEA37}" destId="{2DA9871B-5680-6143-B06A-03D7B45EB13C}" srcOrd="3" destOrd="0" presId="urn:microsoft.com/office/officeart/2005/8/layout/hProcess3"/>
    <dgm:cxn modelId="{706AF8E6-C068-5F40-AD97-FE0BB72A7975}" type="presParOf" srcId="{85B7C9A5-CC51-E042-83E4-0F31E400BF9A}" destId="{EA81B8DB-C681-884A-B39B-A2AD08F38F75}" srcOrd="2" destOrd="0" presId="urn:microsoft.com/office/officeart/2005/8/layout/hProcess3"/>
    <dgm:cxn modelId="{2D9149D8-6D57-1C42-B9B7-62FA6045E92E}" type="presParOf" srcId="{85B7C9A5-CC51-E042-83E4-0F31E400BF9A}" destId="{96C53917-BC2C-074A-9B0A-5897CBB07B49}" srcOrd="3" destOrd="0" presId="urn:microsoft.com/office/officeart/2005/8/layout/hProcess3"/>
    <dgm:cxn modelId="{1E4CA795-57F4-684F-95DE-16CE84C4F071}" type="presParOf" srcId="{96C53917-BC2C-074A-9B0A-5897CBB07B49}" destId="{5574F8C2-B488-E445-ACD7-E79F610062FE}" srcOrd="0" destOrd="0" presId="urn:microsoft.com/office/officeart/2005/8/layout/hProcess3"/>
    <dgm:cxn modelId="{9795B778-0055-FA4D-8AD4-40FC615417DB}" type="presParOf" srcId="{96C53917-BC2C-074A-9B0A-5897CBB07B49}" destId="{C46D9B36-A6D2-1340-9C01-4CFA09A7AB33}" srcOrd="1" destOrd="0" presId="urn:microsoft.com/office/officeart/2005/8/layout/hProcess3"/>
    <dgm:cxn modelId="{2A698A02-1344-8E4D-A548-EB91AC425451}" type="presParOf" srcId="{96C53917-BC2C-074A-9B0A-5897CBB07B49}" destId="{73EAAD3D-4275-564D-AA04-AAF4012F7D08}" srcOrd="2" destOrd="0" presId="urn:microsoft.com/office/officeart/2005/8/layout/hProcess3"/>
    <dgm:cxn modelId="{20AC8FCB-C444-B942-BC3A-91FC3CBB6551}" type="presParOf" srcId="{96C53917-BC2C-074A-9B0A-5897CBB07B49}" destId="{FB5AF940-624D-7947-8BB1-05BF3D200C70}" srcOrd="3" destOrd="0" presId="urn:microsoft.com/office/officeart/2005/8/layout/hProcess3"/>
    <dgm:cxn modelId="{AE01829E-D28F-A344-87AB-675D1A77F102}" type="presParOf" srcId="{85B7C9A5-CC51-E042-83E4-0F31E400BF9A}" destId="{C378EDC9-BCAE-A045-AD49-57835B205E43}" srcOrd="4" destOrd="0" presId="urn:microsoft.com/office/officeart/2005/8/layout/hProcess3"/>
    <dgm:cxn modelId="{802B322E-3190-2E41-ABF7-7F7178CEAD8B}" type="presParOf" srcId="{85B7C9A5-CC51-E042-83E4-0F31E400BF9A}" destId="{92C86DE6-BFE7-C64A-A158-411B91057AFD}" srcOrd="5" destOrd="0" presId="urn:microsoft.com/office/officeart/2005/8/layout/hProcess3"/>
    <dgm:cxn modelId="{2E0F664B-1EAE-6541-9CC6-075718FFDA0B}" type="presParOf" srcId="{85B7C9A5-CC51-E042-83E4-0F31E400BF9A}" destId="{62921B6D-D0A2-0541-8E9B-8FE5ED1BBB96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FF2BE4-C2BA-554E-A15A-4371E0869462}" type="doc">
      <dgm:prSet loTypeId="urn:microsoft.com/office/officeart/2005/8/layout/radial1" loCatId="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37D3319-BF4B-A843-90E0-4B42F9C122DE}">
      <dgm:prSet phldrT="[Text]"/>
      <dgm:spPr>
        <a:solidFill>
          <a:srgbClr val="04B0AF"/>
        </a:solidFill>
      </dgm:spPr>
      <dgm:t>
        <a:bodyPr/>
        <a:lstStyle/>
        <a:p>
          <a:r>
            <a:rPr lang="en-US" dirty="0" smtClean="0"/>
            <a:t>Global Awareness</a:t>
          </a:r>
          <a:endParaRPr lang="en-US" dirty="0"/>
        </a:p>
      </dgm:t>
    </dgm:pt>
    <dgm:pt modelId="{2CD292D8-80B0-D949-A8E6-68187B0DA1AC}" type="parTrans" cxnId="{0E8A28CA-4C77-2248-989D-E0269D820764}">
      <dgm:prSet/>
      <dgm:spPr/>
      <dgm:t>
        <a:bodyPr/>
        <a:lstStyle/>
        <a:p>
          <a:endParaRPr lang="en-US"/>
        </a:p>
      </dgm:t>
    </dgm:pt>
    <dgm:pt modelId="{C0A5B0D4-7689-7542-A2FF-2B8E981BC987}" type="sibTrans" cxnId="{0E8A28CA-4C77-2248-989D-E0269D820764}">
      <dgm:prSet/>
      <dgm:spPr/>
      <dgm:t>
        <a:bodyPr/>
        <a:lstStyle/>
        <a:p>
          <a:endParaRPr lang="en-US"/>
        </a:p>
      </dgm:t>
    </dgm:pt>
    <dgm:pt modelId="{362E0242-D7F7-3E41-B953-13CAA005CF27}">
      <dgm:prSet phldrT="[Text]"/>
      <dgm:spPr>
        <a:solidFill>
          <a:srgbClr val="CBECEB"/>
        </a:solidFill>
      </dgm:spPr>
      <dgm:t>
        <a:bodyPr/>
        <a:lstStyle/>
        <a:p>
          <a:r>
            <a:rPr lang="en-US" b="1" dirty="0" smtClean="0">
              <a:solidFill>
                <a:srgbClr val="04B0AF"/>
              </a:solidFill>
            </a:rPr>
            <a:t>Contests</a:t>
          </a:r>
          <a:r>
            <a:rPr lang="en-US" dirty="0" smtClean="0">
              <a:solidFill>
                <a:srgbClr val="04B0AF"/>
              </a:solidFill>
            </a:rPr>
            <a:t> </a:t>
          </a:r>
          <a:endParaRPr lang="en-US" dirty="0">
            <a:solidFill>
              <a:srgbClr val="04B0AF"/>
            </a:solidFill>
          </a:endParaRPr>
        </a:p>
      </dgm:t>
    </dgm:pt>
    <dgm:pt modelId="{9CC5265D-930A-8E42-B080-2474872208C1}" type="parTrans" cxnId="{FADB3022-2423-3045-9873-57EA805663A8}">
      <dgm:prSet/>
      <dgm:spPr/>
      <dgm:t>
        <a:bodyPr/>
        <a:lstStyle/>
        <a:p>
          <a:endParaRPr lang="en-US"/>
        </a:p>
      </dgm:t>
    </dgm:pt>
    <dgm:pt modelId="{9F0EC2A1-D9D5-B64B-B881-4D0A95856B28}" type="sibTrans" cxnId="{FADB3022-2423-3045-9873-57EA805663A8}">
      <dgm:prSet/>
      <dgm:spPr/>
      <dgm:t>
        <a:bodyPr/>
        <a:lstStyle/>
        <a:p>
          <a:endParaRPr lang="en-US"/>
        </a:p>
      </dgm:t>
    </dgm:pt>
    <dgm:pt modelId="{BDE90740-C806-2642-A1AC-8D84853C5EC0}">
      <dgm:prSet phldrT="[Text]"/>
      <dgm:spPr>
        <a:solidFill>
          <a:srgbClr val="CBECEB"/>
        </a:solidFill>
      </dgm:spPr>
      <dgm:t>
        <a:bodyPr/>
        <a:lstStyle/>
        <a:p>
          <a:r>
            <a:rPr lang="en-US" b="1" dirty="0" smtClean="0">
              <a:solidFill>
                <a:srgbClr val="04B0AF"/>
              </a:solidFill>
            </a:rPr>
            <a:t>Volunteer</a:t>
          </a:r>
          <a:endParaRPr lang="en-US" b="1" dirty="0">
            <a:solidFill>
              <a:srgbClr val="04B0AF"/>
            </a:solidFill>
          </a:endParaRPr>
        </a:p>
      </dgm:t>
    </dgm:pt>
    <dgm:pt modelId="{C9607CD0-1009-A543-9E01-A7557F1B1061}" type="parTrans" cxnId="{F017D89F-7352-3D43-983E-7CDCD25DD7B2}">
      <dgm:prSet/>
      <dgm:spPr/>
      <dgm:t>
        <a:bodyPr/>
        <a:lstStyle/>
        <a:p>
          <a:endParaRPr lang="en-US"/>
        </a:p>
      </dgm:t>
    </dgm:pt>
    <dgm:pt modelId="{9F57FF5B-3C6D-6742-A546-B8F273CF1CF9}" type="sibTrans" cxnId="{F017D89F-7352-3D43-983E-7CDCD25DD7B2}">
      <dgm:prSet/>
      <dgm:spPr/>
      <dgm:t>
        <a:bodyPr/>
        <a:lstStyle/>
        <a:p>
          <a:endParaRPr lang="en-US"/>
        </a:p>
      </dgm:t>
    </dgm:pt>
    <dgm:pt modelId="{FB98564E-7140-C148-8EA7-06155B351B2A}">
      <dgm:prSet phldrT="[Text]"/>
      <dgm:spPr>
        <a:solidFill>
          <a:srgbClr val="CBECEB"/>
        </a:solidFill>
      </dgm:spPr>
      <dgm:t>
        <a:bodyPr/>
        <a:lstStyle/>
        <a:p>
          <a:r>
            <a:rPr lang="en-US" b="1" dirty="0" smtClean="0">
              <a:solidFill>
                <a:srgbClr val="04B0AF"/>
              </a:solidFill>
            </a:rPr>
            <a:t>Cluster meeting</a:t>
          </a:r>
          <a:endParaRPr lang="en-US" b="1" dirty="0">
            <a:solidFill>
              <a:srgbClr val="04B0AF"/>
            </a:solidFill>
          </a:endParaRPr>
        </a:p>
      </dgm:t>
    </dgm:pt>
    <dgm:pt modelId="{19F6D8B8-F922-C743-83B5-223D0CBB6780}" type="parTrans" cxnId="{5E15603F-5841-5E44-B5DF-9D2473663045}">
      <dgm:prSet/>
      <dgm:spPr/>
      <dgm:t>
        <a:bodyPr/>
        <a:lstStyle/>
        <a:p>
          <a:endParaRPr lang="en-US"/>
        </a:p>
      </dgm:t>
    </dgm:pt>
    <dgm:pt modelId="{C131FB49-896C-8245-BE62-7A9590486641}" type="sibTrans" cxnId="{5E15603F-5841-5E44-B5DF-9D2473663045}">
      <dgm:prSet/>
      <dgm:spPr/>
      <dgm:t>
        <a:bodyPr/>
        <a:lstStyle/>
        <a:p>
          <a:endParaRPr lang="en-US"/>
        </a:p>
      </dgm:t>
    </dgm:pt>
    <dgm:pt modelId="{186B419E-5378-C047-B6F6-8D68A622CC26}">
      <dgm:prSet phldrT="[Text]"/>
      <dgm:spPr>
        <a:solidFill>
          <a:srgbClr val="CBECEB"/>
        </a:solidFill>
      </dgm:spPr>
      <dgm:t>
        <a:bodyPr/>
        <a:lstStyle/>
        <a:p>
          <a:r>
            <a:rPr lang="en-US" b="1" dirty="0" smtClean="0">
              <a:solidFill>
                <a:srgbClr val="04B0AF"/>
              </a:solidFill>
            </a:rPr>
            <a:t>Presentation</a:t>
          </a:r>
          <a:endParaRPr lang="en-US" b="1" dirty="0">
            <a:solidFill>
              <a:srgbClr val="04B0AF"/>
            </a:solidFill>
          </a:endParaRPr>
        </a:p>
      </dgm:t>
    </dgm:pt>
    <dgm:pt modelId="{D9965536-3DAD-5E43-AE9F-811681189C55}" type="parTrans" cxnId="{6235D2E5-33AB-5B41-A265-9A1080E2EE7A}">
      <dgm:prSet/>
      <dgm:spPr/>
      <dgm:t>
        <a:bodyPr/>
        <a:lstStyle/>
        <a:p>
          <a:endParaRPr lang="en-US"/>
        </a:p>
      </dgm:t>
    </dgm:pt>
    <dgm:pt modelId="{6DFA40B8-0206-B74E-BE17-6C6F8929F011}" type="sibTrans" cxnId="{6235D2E5-33AB-5B41-A265-9A1080E2EE7A}">
      <dgm:prSet/>
      <dgm:spPr/>
      <dgm:t>
        <a:bodyPr/>
        <a:lstStyle/>
        <a:p>
          <a:endParaRPr lang="en-US"/>
        </a:p>
      </dgm:t>
    </dgm:pt>
    <dgm:pt modelId="{0F5B2F2E-BA1D-2245-81ED-AE846266C88D}" type="pres">
      <dgm:prSet presAssocID="{A8FF2BE4-C2BA-554E-A15A-4371E086946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ED4578-1D2D-1B4C-87D8-B53DD1A5DECB}" type="pres">
      <dgm:prSet presAssocID="{C37D3319-BF4B-A843-90E0-4B42F9C122DE}" presName="centerShape" presStyleLbl="node0" presStyleIdx="0" presStyleCnt="1"/>
      <dgm:spPr/>
      <dgm:t>
        <a:bodyPr/>
        <a:lstStyle/>
        <a:p>
          <a:endParaRPr lang="en-US"/>
        </a:p>
      </dgm:t>
    </dgm:pt>
    <dgm:pt modelId="{A3EBCB0A-FCD9-6349-93D9-DD4ED95C2A29}" type="pres">
      <dgm:prSet presAssocID="{9CC5265D-930A-8E42-B080-2474872208C1}" presName="Name9" presStyleLbl="parChTrans1D2" presStyleIdx="0" presStyleCnt="4"/>
      <dgm:spPr/>
      <dgm:t>
        <a:bodyPr/>
        <a:lstStyle/>
        <a:p>
          <a:endParaRPr lang="en-US"/>
        </a:p>
      </dgm:t>
    </dgm:pt>
    <dgm:pt modelId="{33CAB54E-99FF-4542-9B08-BEF8DF669046}" type="pres">
      <dgm:prSet presAssocID="{9CC5265D-930A-8E42-B080-2474872208C1}" presName="connTx" presStyleLbl="parChTrans1D2" presStyleIdx="0" presStyleCnt="4"/>
      <dgm:spPr/>
      <dgm:t>
        <a:bodyPr/>
        <a:lstStyle/>
        <a:p>
          <a:endParaRPr lang="en-US"/>
        </a:p>
      </dgm:t>
    </dgm:pt>
    <dgm:pt modelId="{B56FABC9-9224-5240-8E5D-7943652702C7}" type="pres">
      <dgm:prSet presAssocID="{362E0242-D7F7-3E41-B953-13CAA005CF27}" presName="node" presStyleLbl="node1" presStyleIdx="0" presStyleCnt="4" custRadScaleRad="142350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4DEF6-4A5D-1541-86DE-ED8AA37DE2C2}" type="pres">
      <dgm:prSet presAssocID="{C9607CD0-1009-A543-9E01-A7557F1B1061}" presName="Name9" presStyleLbl="parChTrans1D2" presStyleIdx="1" presStyleCnt="4"/>
      <dgm:spPr/>
      <dgm:t>
        <a:bodyPr/>
        <a:lstStyle/>
        <a:p>
          <a:endParaRPr lang="en-US"/>
        </a:p>
      </dgm:t>
    </dgm:pt>
    <dgm:pt modelId="{2E14AEC8-5FC5-A847-90DB-1050668A0ECA}" type="pres">
      <dgm:prSet presAssocID="{C9607CD0-1009-A543-9E01-A7557F1B1061}" presName="connTx" presStyleLbl="parChTrans1D2" presStyleIdx="1" presStyleCnt="4"/>
      <dgm:spPr/>
      <dgm:t>
        <a:bodyPr/>
        <a:lstStyle/>
        <a:p>
          <a:endParaRPr lang="en-US"/>
        </a:p>
      </dgm:t>
    </dgm:pt>
    <dgm:pt modelId="{0D451168-3227-BC45-9869-73B72E771AAC}" type="pres">
      <dgm:prSet presAssocID="{BDE90740-C806-2642-A1AC-8D84853C5EC0}" presName="node" presStyleLbl="node1" presStyleIdx="1" presStyleCnt="4" custRadScaleRad="98395" custRadScaleInc="-1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ECD5D-1151-CD4E-B87F-AB50B2F007EE}" type="pres">
      <dgm:prSet presAssocID="{19F6D8B8-F922-C743-83B5-223D0CBB6780}" presName="Name9" presStyleLbl="parChTrans1D2" presStyleIdx="2" presStyleCnt="4"/>
      <dgm:spPr/>
      <dgm:t>
        <a:bodyPr/>
        <a:lstStyle/>
        <a:p>
          <a:endParaRPr lang="en-US"/>
        </a:p>
      </dgm:t>
    </dgm:pt>
    <dgm:pt modelId="{D46F0D82-6460-664C-9CBB-6F0301F6B9A6}" type="pres">
      <dgm:prSet presAssocID="{19F6D8B8-F922-C743-83B5-223D0CBB6780}" presName="connTx" presStyleLbl="parChTrans1D2" presStyleIdx="2" presStyleCnt="4"/>
      <dgm:spPr/>
      <dgm:t>
        <a:bodyPr/>
        <a:lstStyle/>
        <a:p>
          <a:endParaRPr lang="en-US"/>
        </a:p>
      </dgm:t>
    </dgm:pt>
    <dgm:pt modelId="{B4FE691B-D153-B944-9F3F-C59CBE8EF192}" type="pres">
      <dgm:prSet presAssocID="{FB98564E-7140-C148-8EA7-06155B351B2A}" presName="node" presStyleLbl="node1" presStyleIdx="2" presStyleCnt="4" custRadScaleRad="95992" custRadScaleInc="2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CB174E-D4C8-DE4B-9AF4-8375F20DF439}" type="pres">
      <dgm:prSet presAssocID="{D9965536-3DAD-5E43-AE9F-811681189C55}" presName="Name9" presStyleLbl="parChTrans1D2" presStyleIdx="3" presStyleCnt="4"/>
      <dgm:spPr/>
      <dgm:t>
        <a:bodyPr/>
        <a:lstStyle/>
        <a:p>
          <a:endParaRPr lang="en-US"/>
        </a:p>
      </dgm:t>
    </dgm:pt>
    <dgm:pt modelId="{B0ACFC43-D2FB-2644-BE98-962E40921EE8}" type="pres">
      <dgm:prSet presAssocID="{D9965536-3DAD-5E43-AE9F-811681189C55}" presName="connTx" presStyleLbl="parChTrans1D2" presStyleIdx="3" presStyleCnt="4"/>
      <dgm:spPr/>
      <dgm:t>
        <a:bodyPr/>
        <a:lstStyle/>
        <a:p>
          <a:endParaRPr lang="en-US"/>
        </a:p>
      </dgm:t>
    </dgm:pt>
    <dgm:pt modelId="{FE34A786-2E9B-964D-95CC-8557A41DF661}" type="pres">
      <dgm:prSet presAssocID="{186B419E-5378-C047-B6F6-8D68A622CC2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D1C47E-C9CA-9245-82A1-F7A28D8B75D8}" type="presOf" srcId="{C37D3319-BF4B-A843-90E0-4B42F9C122DE}" destId="{63ED4578-1D2D-1B4C-87D8-B53DD1A5DECB}" srcOrd="0" destOrd="0" presId="urn:microsoft.com/office/officeart/2005/8/layout/radial1"/>
    <dgm:cxn modelId="{7250ADD2-61E3-D442-B692-FCB274437A3A}" type="presOf" srcId="{A8FF2BE4-C2BA-554E-A15A-4371E0869462}" destId="{0F5B2F2E-BA1D-2245-81ED-AE846266C88D}" srcOrd="0" destOrd="0" presId="urn:microsoft.com/office/officeart/2005/8/layout/radial1"/>
    <dgm:cxn modelId="{0E8A28CA-4C77-2248-989D-E0269D820764}" srcId="{A8FF2BE4-C2BA-554E-A15A-4371E0869462}" destId="{C37D3319-BF4B-A843-90E0-4B42F9C122DE}" srcOrd="0" destOrd="0" parTransId="{2CD292D8-80B0-D949-A8E6-68187B0DA1AC}" sibTransId="{C0A5B0D4-7689-7542-A2FF-2B8E981BC987}"/>
    <dgm:cxn modelId="{F017D89F-7352-3D43-983E-7CDCD25DD7B2}" srcId="{C37D3319-BF4B-A843-90E0-4B42F9C122DE}" destId="{BDE90740-C806-2642-A1AC-8D84853C5EC0}" srcOrd="1" destOrd="0" parTransId="{C9607CD0-1009-A543-9E01-A7557F1B1061}" sibTransId="{9F57FF5B-3C6D-6742-A546-B8F273CF1CF9}"/>
    <dgm:cxn modelId="{A53A8BFF-2D0A-CE48-B5FD-A197DF89FAD6}" type="presOf" srcId="{C9607CD0-1009-A543-9E01-A7557F1B1061}" destId="{2E14AEC8-5FC5-A847-90DB-1050668A0ECA}" srcOrd="1" destOrd="0" presId="urn:microsoft.com/office/officeart/2005/8/layout/radial1"/>
    <dgm:cxn modelId="{3200C778-6045-EC44-BB68-703403AED093}" type="presOf" srcId="{BDE90740-C806-2642-A1AC-8D84853C5EC0}" destId="{0D451168-3227-BC45-9869-73B72E771AAC}" srcOrd="0" destOrd="0" presId="urn:microsoft.com/office/officeart/2005/8/layout/radial1"/>
    <dgm:cxn modelId="{CF5653F2-93E5-E24D-A9E5-85CB96C76B74}" type="presOf" srcId="{19F6D8B8-F922-C743-83B5-223D0CBB6780}" destId="{D46F0D82-6460-664C-9CBB-6F0301F6B9A6}" srcOrd="1" destOrd="0" presId="urn:microsoft.com/office/officeart/2005/8/layout/radial1"/>
    <dgm:cxn modelId="{6235D2E5-33AB-5B41-A265-9A1080E2EE7A}" srcId="{C37D3319-BF4B-A843-90E0-4B42F9C122DE}" destId="{186B419E-5378-C047-B6F6-8D68A622CC26}" srcOrd="3" destOrd="0" parTransId="{D9965536-3DAD-5E43-AE9F-811681189C55}" sibTransId="{6DFA40B8-0206-B74E-BE17-6C6F8929F011}"/>
    <dgm:cxn modelId="{FCC0632C-FCF2-9A4C-82A1-AAA2E8CE14A1}" type="presOf" srcId="{D9965536-3DAD-5E43-AE9F-811681189C55}" destId="{F9CB174E-D4C8-DE4B-9AF4-8375F20DF439}" srcOrd="0" destOrd="0" presId="urn:microsoft.com/office/officeart/2005/8/layout/radial1"/>
    <dgm:cxn modelId="{FADB3022-2423-3045-9873-57EA805663A8}" srcId="{C37D3319-BF4B-A843-90E0-4B42F9C122DE}" destId="{362E0242-D7F7-3E41-B953-13CAA005CF27}" srcOrd="0" destOrd="0" parTransId="{9CC5265D-930A-8E42-B080-2474872208C1}" sibTransId="{9F0EC2A1-D9D5-B64B-B881-4D0A95856B28}"/>
    <dgm:cxn modelId="{B8BCB00F-34C5-3E41-9661-37B2F2A5C742}" type="presOf" srcId="{9CC5265D-930A-8E42-B080-2474872208C1}" destId="{33CAB54E-99FF-4542-9B08-BEF8DF669046}" srcOrd="1" destOrd="0" presId="urn:microsoft.com/office/officeart/2005/8/layout/radial1"/>
    <dgm:cxn modelId="{74DC8B82-8E3C-9341-B5D4-4F723610B08F}" type="presOf" srcId="{362E0242-D7F7-3E41-B953-13CAA005CF27}" destId="{B56FABC9-9224-5240-8E5D-7943652702C7}" srcOrd="0" destOrd="0" presId="urn:microsoft.com/office/officeart/2005/8/layout/radial1"/>
    <dgm:cxn modelId="{5E15603F-5841-5E44-B5DF-9D2473663045}" srcId="{C37D3319-BF4B-A843-90E0-4B42F9C122DE}" destId="{FB98564E-7140-C148-8EA7-06155B351B2A}" srcOrd="2" destOrd="0" parTransId="{19F6D8B8-F922-C743-83B5-223D0CBB6780}" sibTransId="{C131FB49-896C-8245-BE62-7A9590486641}"/>
    <dgm:cxn modelId="{95CAC399-6BE5-9441-9774-FA86F2995682}" type="presOf" srcId="{186B419E-5378-C047-B6F6-8D68A622CC26}" destId="{FE34A786-2E9B-964D-95CC-8557A41DF661}" srcOrd="0" destOrd="0" presId="urn:microsoft.com/office/officeart/2005/8/layout/radial1"/>
    <dgm:cxn modelId="{80988B26-73AB-2E4C-9B80-822D7A06D262}" type="presOf" srcId="{19F6D8B8-F922-C743-83B5-223D0CBB6780}" destId="{8A5ECD5D-1151-CD4E-B87F-AB50B2F007EE}" srcOrd="0" destOrd="0" presId="urn:microsoft.com/office/officeart/2005/8/layout/radial1"/>
    <dgm:cxn modelId="{7240ADB0-30BB-394B-A17B-B6166D16E574}" type="presOf" srcId="{FB98564E-7140-C148-8EA7-06155B351B2A}" destId="{B4FE691B-D153-B944-9F3F-C59CBE8EF192}" srcOrd="0" destOrd="0" presId="urn:microsoft.com/office/officeart/2005/8/layout/radial1"/>
    <dgm:cxn modelId="{6FF0EC05-0C55-B249-8ED0-C95BDC686573}" type="presOf" srcId="{D9965536-3DAD-5E43-AE9F-811681189C55}" destId="{B0ACFC43-D2FB-2644-BE98-962E40921EE8}" srcOrd="1" destOrd="0" presId="urn:microsoft.com/office/officeart/2005/8/layout/radial1"/>
    <dgm:cxn modelId="{3FC572C6-2EC7-2240-A125-B0C0646F1274}" type="presOf" srcId="{9CC5265D-930A-8E42-B080-2474872208C1}" destId="{A3EBCB0A-FCD9-6349-93D9-DD4ED95C2A29}" srcOrd="0" destOrd="0" presId="urn:microsoft.com/office/officeart/2005/8/layout/radial1"/>
    <dgm:cxn modelId="{033B3DA5-B382-5548-AF97-D1029ADD75D0}" type="presOf" srcId="{C9607CD0-1009-A543-9E01-A7557F1B1061}" destId="{91B4DEF6-4A5D-1541-86DE-ED8AA37DE2C2}" srcOrd="0" destOrd="0" presId="urn:microsoft.com/office/officeart/2005/8/layout/radial1"/>
    <dgm:cxn modelId="{1B0C3A13-56CF-8A42-8BAC-E5C71454D27E}" type="presParOf" srcId="{0F5B2F2E-BA1D-2245-81ED-AE846266C88D}" destId="{63ED4578-1D2D-1B4C-87D8-B53DD1A5DECB}" srcOrd="0" destOrd="0" presId="urn:microsoft.com/office/officeart/2005/8/layout/radial1"/>
    <dgm:cxn modelId="{04B3933A-98F0-884E-BAA9-95A109B05206}" type="presParOf" srcId="{0F5B2F2E-BA1D-2245-81ED-AE846266C88D}" destId="{A3EBCB0A-FCD9-6349-93D9-DD4ED95C2A29}" srcOrd="1" destOrd="0" presId="urn:microsoft.com/office/officeart/2005/8/layout/radial1"/>
    <dgm:cxn modelId="{4E971724-89C2-1744-961A-B4BC88E14787}" type="presParOf" srcId="{A3EBCB0A-FCD9-6349-93D9-DD4ED95C2A29}" destId="{33CAB54E-99FF-4542-9B08-BEF8DF669046}" srcOrd="0" destOrd="0" presId="urn:microsoft.com/office/officeart/2005/8/layout/radial1"/>
    <dgm:cxn modelId="{B3F2ACB8-89BF-4842-ACEC-BD451FD769CE}" type="presParOf" srcId="{0F5B2F2E-BA1D-2245-81ED-AE846266C88D}" destId="{B56FABC9-9224-5240-8E5D-7943652702C7}" srcOrd="2" destOrd="0" presId="urn:microsoft.com/office/officeart/2005/8/layout/radial1"/>
    <dgm:cxn modelId="{293054BA-EAFC-7E42-9DB1-54CD84B301C9}" type="presParOf" srcId="{0F5B2F2E-BA1D-2245-81ED-AE846266C88D}" destId="{91B4DEF6-4A5D-1541-86DE-ED8AA37DE2C2}" srcOrd="3" destOrd="0" presId="urn:microsoft.com/office/officeart/2005/8/layout/radial1"/>
    <dgm:cxn modelId="{624363B8-C2C6-DA42-88C1-CCEBCE7C8620}" type="presParOf" srcId="{91B4DEF6-4A5D-1541-86DE-ED8AA37DE2C2}" destId="{2E14AEC8-5FC5-A847-90DB-1050668A0ECA}" srcOrd="0" destOrd="0" presId="urn:microsoft.com/office/officeart/2005/8/layout/radial1"/>
    <dgm:cxn modelId="{1C2A8A6B-9E47-BD42-BAA4-B159898B00AE}" type="presParOf" srcId="{0F5B2F2E-BA1D-2245-81ED-AE846266C88D}" destId="{0D451168-3227-BC45-9869-73B72E771AAC}" srcOrd="4" destOrd="0" presId="urn:microsoft.com/office/officeart/2005/8/layout/radial1"/>
    <dgm:cxn modelId="{7D4BE894-D730-9640-AF07-19E7B7BDDEDC}" type="presParOf" srcId="{0F5B2F2E-BA1D-2245-81ED-AE846266C88D}" destId="{8A5ECD5D-1151-CD4E-B87F-AB50B2F007EE}" srcOrd="5" destOrd="0" presId="urn:microsoft.com/office/officeart/2005/8/layout/radial1"/>
    <dgm:cxn modelId="{22362F81-68B8-C541-B57E-130891F06D16}" type="presParOf" srcId="{8A5ECD5D-1151-CD4E-B87F-AB50B2F007EE}" destId="{D46F0D82-6460-664C-9CBB-6F0301F6B9A6}" srcOrd="0" destOrd="0" presId="urn:microsoft.com/office/officeart/2005/8/layout/radial1"/>
    <dgm:cxn modelId="{EEC2B8C4-BE2E-0B4A-A631-A17B023B52CB}" type="presParOf" srcId="{0F5B2F2E-BA1D-2245-81ED-AE846266C88D}" destId="{B4FE691B-D153-B944-9F3F-C59CBE8EF192}" srcOrd="6" destOrd="0" presId="urn:microsoft.com/office/officeart/2005/8/layout/radial1"/>
    <dgm:cxn modelId="{B25A2C9C-C5D8-DF40-B4C1-4467F68A3C63}" type="presParOf" srcId="{0F5B2F2E-BA1D-2245-81ED-AE846266C88D}" destId="{F9CB174E-D4C8-DE4B-9AF4-8375F20DF439}" srcOrd="7" destOrd="0" presId="urn:microsoft.com/office/officeart/2005/8/layout/radial1"/>
    <dgm:cxn modelId="{BD9A85BC-968E-8F48-B945-5D0A8A5D19CB}" type="presParOf" srcId="{F9CB174E-D4C8-DE4B-9AF4-8375F20DF439}" destId="{B0ACFC43-D2FB-2644-BE98-962E40921EE8}" srcOrd="0" destOrd="0" presId="urn:microsoft.com/office/officeart/2005/8/layout/radial1"/>
    <dgm:cxn modelId="{50680254-3805-CE41-9369-E155D8DACC18}" type="presParOf" srcId="{0F5B2F2E-BA1D-2245-81ED-AE846266C88D}" destId="{FE34A786-2E9B-964D-95CC-8557A41DF66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21B6D-D0A2-0541-8E9B-8FE5ED1BBB96}">
      <dsp:nvSpPr>
        <dsp:cNvPr id="0" name=""/>
        <dsp:cNvSpPr/>
      </dsp:nvSpPr>
      <dsp:spPr>
        <a:xfrm>
          <a:off x="0" y="480843"/>
          <a:ext cx="8619067" cy="3389650"/>
        </a:xfrm>
        <a:prstGeom prst="rightArrow">
          <a:avLst/>
        </a:prstGeom>
        <a:solidFill>
          <a:srgbClr val="4AB3C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6D9B36-A6D2-1340-9C01-4CFA09A7AB33}">
      <dsp:nvSpPr>
        <dsp:cNvPr id="0" name=""/>
        <dsp:cNvSpPr/>
      </dsp:nvSpPr>
      <dsp:spPr>
        <a:xfrm>
          <a:off x="0" y="1226533"/>
          <a:ext cx="6080132" cy="1419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45440" rIns="0" bIns="3454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 Go to </a:t>
          </a:r>
          <a:r>
            <a:rPr lang="en-US" sz="3400" kern="1200" dirty="0" err="1" smtClean="0"/>
            <a:t>www.globalawareness.com</a:t>
          </a:r>
          <a:endParaRPr lang="en-US" sz="3400" kern="1200" dirty="0"/>
        </a:p>
      </dsp:txBody>
      <dsp:txXfrm>
        <a:off x="0" y="1226533"/>
        <a:ext cx="6080132" cy="1419890"/>
      </dsp:txXfrm>
    </dsp:sp>
    <dsp:sp modelId="{370DC4D0-64E0-7548-8AC4-9F03B4070C1E}">
      <dsp:nvSpPr>
        <dsp:cNvPr id="0" name=""/>
        <dsp:cNvSpPr/>
      </dsp:nvSpPr>
      <dsp:spPr>
        <a:xfrm>
          <a:off x="696019" y="1328256"/>
          <a:ext cx="817506" cy="1694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45440" rIns="0" bIns="3454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dirty="0"/>
        </a:p>
      </dsp:txBody>
      <dsp:txXfrm>
        <a:off x="696019" y="1328256"/>
        <a:ext cx="817506" cy="1694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D4578-1D2D-1B4C-87D8-B53DD1A5DECB}">
      <dsp:nvSpPr>
        <dsp:cNvPr id="0" name=""/>
        <dsp:cNvSpPr/>
      </dsp:nvSpPr>
      <dsp:spPr>
        <a:xfrm>
          <a:off x="3133692" y="2109490"/>
          <a:ext cx="1619315" cy="1619315"/>
        </a:xfrm>
        <a:prstGeom prst="ellipse">
          <a:avLst/>
        </a:prstGeom>
        <a:solidFill>
          <a:srgbClr val="04B0A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Global Awareness</a:t>
          </a:r>
          <a:endParaRPr lang="en-US" sz="2000" kern="1200" dirty="0"/>
        </a:p>
      </dsp:txBody>
      <dsp:txXfrm>
        <a:off x="3370835" y="2346633"/>
        <a:ext cx="1145029" cy="1145029"/>
      </dsp:txXfrm>
    </dsp:sp>
    <dsp:sp modelId="{A3EBCB0A-FCD9-6349-93D9-DD4ED95C2A29}">
      <dsp:nvSpPr>
        <dsp:cNvPr id="0" name=""/>
        <dsp:cNvSpPr/>
      </dsp:nvSpPr>
      <dsp:spPr>
        <a:xfrm rot="16200000">
          <a:off x="3698262" y="1845923"/>
          <a:ext cx="490175" cy="36958"/>
        </a:xfrm>
        <a:custGeom>
          <a:avLst/>
          <a:gdLst/>
          <a:ahLst/>
          <a:cxnLst/>
          <a:rect l="0" t="0" r="0" b="0"/>
          <a:pathLst>
            <a:path>
              <a:moveTo>
                <a:pt x="0" y="18479"/>
              </a:moveTo>
              <a:lnTo>
                <a:pt x="490175" y="18479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31095" y="1852148"/>
        <a:ext cx="24508" cy="24508"/>
      </dsp:txXfrm>
    </dsp:sp>
    <dsp:sp modelId="{B56FABC9-9224-5240-8E5D-7943652702C7}">
      <dsp:nvSpPr>
        <dsp:cNvPr id="0" name=""/>
        <dsp:cNvSpPr/>
      </dsp:nvSpPr>
      <dsp:spPr>
        <a:xfrm>
          <a:off x="3133692" y="0"/>
          <a:ext cx="1619315" cy="1619315"/>
        </a:xfrm>
        <a:prstGeom prst="ellipse">
          <a:avLst/>
        </a:prstGeom>
        <a:solidFill>
          <a:srgbClr val="CBECE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4B0AF"/>
              </a:solidFill>
            </a:rPr>
            <a:t>Contests</a:t>
          </a:r>
          <a:r>
            <a:rPr lang="en-US" sz="1600" kern="1200" dirty="0" smtClean="0">
              <a:solidFill>
                <a:srgbClr val="04B0AF"/>
              </a:solidFill>
            </a:rPr>
            <a:t> </a:t>
          </a:r>
          <a:endParaRPr lang="en-US" sz="1600" kern="1200" dirty="0">
            <a:solidFill>
              <a:srgbClr val="04B0AF"/>
            </a:solidFill>
          </a:endParaRPr>
        </a:p>
      </dsp:txBody>
      <dsp:txXfrm>
        <a:off x="3370835" y="237143"/>
        <a:ext cx="1145029" cy="1145029"/>
      </dsp:txXfrm>
    </dsp:sp>
    <dsp:sp modelId="{91B4DEF6-4A5D-1541-86DE-ED8AA37DE2C2}">
      <dsp:nvSpPr>
        <dsp:cNvPr id="0" name=""/>
        <dsp:cNvSpPr/>
      </dsp:nvSpPr>
      <dsp:spPr>
        <a:xfrm rot="21571893">
          <a:off x="4752972" y="2892200"/>
          <a:ext cx="452358" cy="36958"/>
        </a:xfrm>
        <a:custGeom>
          <a:avLst/>
          <a:gdLst/>
          <a:ahLst/>
          <a:cxnLst/>
          <a:rect l="0" t="0" r="0" b="0"/>
          <a:pathLst>
            <a:path>
              <a:moveTo>
                <a:pt x="0" y="18479"/>
              </a:moveTo>
              <a:lnTo>
                <a:pt x="452358" y="18479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67843" y="2899370"/>
        <a:ext cx="22617" cy="22617"/>
      </dsp:txXfrm>
    </dsp:sp>
    <dsp:sp modelId="{0D451168-3227-BC45-9869-73B72E771AAC}">
      <dsp:nvSpPr>
        <dsp:cNvPr id="0" name=""/>
        <dsp:cNvSpPr/>
      </dsp:nvSpPr>
      <dsp:spPr>
        <a:xfrm>
          <a:off x="5205296" y="2092552"/>
          <a:ext cx="1619315" cy="1619315"/>
        </a:xfrm>
        <a:prstGeom prst="ellipse">
          <a:avLst/>
        </a:prstGeom>
        <a:solidFill>
          <a:srgbClr val="CBECE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4B0AF"/>
              </a:solidFill>
            </a:rPr>
            <a:t>Volunteer</a:t>
          </a:r>
          <a:endParaRPr lang="en-US" sz="1600" b="1" kern="1200" dirty="0">
            <a:solidFill>
              <a:srgbClr val="04B0AF"/>
            </a:solidFill>
          </a:endParaRPr>
        </a:p>
      </dsp:txBody>
      <dsp:txXfrm>
        <a:off x="5442439" y="2329695"/>
        <a:ext cx="1145029" cy="1145029"/>
      </dsp:txXfrm>
    </dsp:sp>
    <dsp:sp modelId="{8A5ECD5D-1151-CD4E-B87F-AB50B2F007EE}">
      <dsp:nvSpPr>
        <dsp:cNvPr id="0" name=""/>
        <dsp:cNvSpPr/>
      </dsp:nvSpPr>
      <dsp:spPr>
        <a:xfrm rot="5457618">
          <a:off x="3725531" y="3911066"/>
          <a:ext cx="401764" cy="36958"/>
        </a:xfrm>
        <a:custGeom>
          <a:avLst/>
          <a:gdLst/>
          <a:ahLst/>
          <a:cxnLst/>
          <a:rect l="0" t="0" r="0" b="0"/>
          <a:pathLst>
            <a:path>
              <a:moveTo>
                <a:pt x="0" y="18479"/>
              </a:moveTo>
              <a:lnTo>
                <a:pt x="401764" y="18479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916369" y="3919501"/>
        <a:ext cx="20088" cy="20088"/>
      </dsp:txXfrm>
    </dsp:sp>
    <dsp:sp modelId="{B4FE691B-D153-B944-9F3F-C59CBE8EF192}">
      <dsp:nvSpPr>
        <dsp:cNvPr id="0" name=""/>
        <dsp:cNvSpPr/>
      </dsp:nvSpPr>
      <dsp:spPr>
        <a:xfrm>
          <a:off x="3099819" y="4130285"/>
          <a:ext cx="1619315" cy="1619315"/>
        </a:xfrm>
        <a:prstGeom prst="ellipse">
          <a:avLst/>
        </a:prstGeom>
        <a:solidFill>
          <a:srgbClr val="CBECE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4B0AF"/>
              </a:solidFill>
            </a:rPr>
            <a:t>Cluster meeting</a:t>
          </a:r>
          <a:endParaRPr lang="en-US" sz="1600" b="1" kern="1200" dirty="0">
            <a:solidFill>
              <a:srgbClr val="04B0AF"/>
            </a:solidFill>
          </a:endParaRPr>
        </a:p>
      </dsp:txBody>
      <dsp:txXfrm>
        <a:off x="3336962" y="4367428"/>
        <a:ext cx="1145029" cy="1145029"/>
      </dsp:txXfrm>
    </dsp:sp>
    <dsp:sp modelId="{F9CB174E-D4C8-DE4B-9AF4-8375F20DF439}">
      <dsp:nvSpPr>
        <dsp:cNvPr id="0" name=""/>
        <dsp:cNvSpPr/>
      </dsp:nvSpPr>
      <dsp:spPr>
        <a:xfrm rot="10800000">
          <a:off x="2647541" y="2900668"/>
          <a:ext cx="486151" cy="36958"/>
        </a:xfrm>
        <a:custGeom>
          <a:avLst/>
          <a:gdLst/>
          <a:ahLst/>
          <a:cxnLst/>
          <a:rect l="0" t="0" r="0" b="0"/>
          <a:pathLst>
            <a:path>
              <a:moveTo>
                <a:pt x="0" y="18479"/>
              </a:moveTo>
              <a:lnTo>
                <a:pt x="486151" y="18479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878463" y="2906994"/>
        <a:ext cx="24307" cy="24307"/>
      </dsp:txXfrm>
    </dsp:sp>
    <dsp:sp modelId="{FE34A786-2E9B-964D-95CC-8557A41DF661}">
      <dsp:nvSpPr>
        <dsp:cNvPr id="0" name=""/>
        <dsp:cNvSpPr/>
      </dsp:nvSpPr>
      <dsp:spPr>
        <a:xfrm>
          <a:off x="1028226" y="2109490"/>
          <a:ext cx="1619315" cy="1619315"/>
        </a:xfrm>
        <a:prstGeom prst="ellipse">
          <a:avLst/>
        </a:prstGeom>
        <a:solidFill>
          <a:srgbClr val="CBECE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4B0AF"/>
              </a:solidFill>
            </a:rPr>
            <a:t>Presentation</a:t>
          </a:r>
          <a:endParaRPr lang="en-US" sz="1600" b="1" kern="1200" dirty="0">
            <a:solidFill>
              <a:srgbClr val="04B0AF"/>
            </a:solidFill>
          </a:endParaRPr>
        </a:p>
      </dsp:txBody>
      <dsp:txXfrm>
        <a:off x="1265369" y="2346633"/>
        <a:ext cx="1145029" cy="1145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A67E7-63AB-5046-9057-5C9F7488A00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7AEC5-51BB-1044-AA68-4A0D4175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1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62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62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27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81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46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8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18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2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On the </a:t>
            </a:r>
            <a:r>
              <a:rPr lang="en" sz="1200" dirty="0" smtClean="0"/>
              <a:t>day of your presentation, </a:t>
            </a:r>
            <a:r>
              <a:rPr lang="en-US" sz="1200" dirty="0" smtClean="0"/>
              <a:t>be relaxed and enthusiastic about what you’ll present. The kids will love it and have tons of questions.  A</a:t>
            </a:r>
            <a:r>
              <a:rPr lang="en" sz="1200" dirty="0" err="1" smtClean="0"/>
              <a:t>sk</a:t>
            </a:r>
            <a:r>
              <a:rPr lang="en" sz="1200" dirty="0" smtClean="0"/>
              <a:t> if someone can take picture</a:t>
            </a:r>
            <a:r>
              <a:rPr lang="en-US" sz="1200" smtClean="0"/>
              <a:t>s.</a:t>
            </a:r>
            <a:endParaRPr lang="en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58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81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8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62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58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6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62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49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2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1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0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7AEC5-51BB-1044-AA68-4A0D4175F0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9FCDD-876C-2E4D-9849-7D54DF0DDF8B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596D4-D16E-324A-B2B3-42AF536E2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1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1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8.jp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0.jpg"/><Relationship Id="rId6" Type="http://schemas.openxmlformats.org/officeDocument/2006/relationships/image" Target="../media/image2.png"/><Relationship Id="rId7" Type="http://schemas.openxmlformats.org/officeDocument/2006/relationships/image" Target="../media/image11.jpg"/><Relationship Id="rId8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2.jp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.png"/><Relationship Id="rId6" Type="http://schemas.openxmlformats.org/officeDocument/2006/relationships/hyperlink" Target="http://www.globalawareness.com/" TargetMode="External"/><Relationship Id="rId7" Type="http://schemas.openxmlformats.org/officeDocument/2006/relationships/image" Target="../media/image13.png"/><Relationship Id="rId8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3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.png"/><Relationship Id="rId6" Type="http://schemas.openxmlformats.org/officeDocument/2006/relationships/image" Target="../media/image17.jpg"/><Relationship Id="rId7" Type="http://schemas.openxmlformats.org/officeDocument/2006/relationships/image" Target="../media/image3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8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2.png"/><Relationship Id="rId6" Type="http://schemas.openxmlformats.org/officeDocument/2006/relationships/hyperlink" Target="mailto:Globalawareness@aifs.com" TargetMode="External"/><Relationship Id="rId7" Type="http://schemas.openxmlformats.org/officeDocument/2006/relationships/image" Target="../media/image19.png"/><Relationship Id="rId8" Type="http://schemas.openxmlformats.org/officeDocument/2006/relationships/image" Target="../media/image3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3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hyperlink" Target="http://www.globalawareness.com/" TargetMode="External"/><Relationship Id="rId6" Type="http://schemas.openxmlformats.org/officeDocument/2006/relationships/image" Target="../media/image2.png"/><Relationship Id="rId7" Type="http://schemas.openxmlformats.org/officeDocument/2006/relationships/image" Target="../media/image21.png"/><Relationship Id="rId8" Type="http://schemas.openxmlformats.org/officeDocument/2006/relationships/image" Target="../media/image3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3.png"/><Relationship Id="rId11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6796088" cy="9834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" sz="2700" dirty="0"/>
              <a:t/>
            </a:r>
            <a:br>
              <a:rPr lang="en" sz="2700" dirty="0"/>
            </a:br>
            <a:r>
              <a:rPr lang="en-US" sz="2700" dirty="0"/>
              <a:t>                        GLOBAL AWARENESS 101</a:t>
            </a:r>
            <a:endParaRPr lang="en-US" sz="2700" b="1" i="1" dirty="0">
              <a:solidFill>
                <a:srgbClr val="04B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Shape 56"/>
          <p:cNvPicPr preferRelativeResize="0">
            <a:picLocks noGrp="1"/>
          </p:cNvPicPr>
          <p:nvPr>
            <p:ph idx="1"/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4488" y="2550332"/>
            <a:ext cx="5810250" cy="208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03" descr="Global-Awareness-logo-sm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3976" y="6135759"/>
            <a:ext cx="1160775" cy="3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38270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7273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Cluster meeting</a:t>
            </a:r>
            <a:endParaRPr lang="en-US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85094"/>
            <a:ext cx="3810000" cy="3810000"/>
          </a:xfrm>
        </p:spPr>
      </p:pic>
      <p:sp>
        <p:nvSpPr>
          <p:cNvPr id="9" name="TextBox 8"/>
          <p:cNvSpPr txBox="1"/>
          <p:nvPr/>
        </p:nvSpPr>
        <p:spPr>
          <a:xfrm>
            <a:off x="377481" y="5452533"/>
            <a:ext cx="826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 </a:t>
            </a:r>
            <a:r>
              <a:rPr lang="en-US" dirty="0"/>
              <a:t>meetings are a great way to share global awareness and bridge cultural divides</a:t>
            </a:r>
          </a:p>
        </p:txBody>
      </p:sp>
      <p:pic>
        <p:nvPicPr>
          <p:cNvPr id="11" name="Shape 103" descr="Global-Awareness-logo-sm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1556" y="6377474"/>
            <a:ext cx="1160775" cy="3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54154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8529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613" y="367220"/>
            <a:ext cx="6635894" cy="99417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Presentations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charset="0"/>
              <a:cs typeface="Times New Roman" charset="0"/>
            </a:endParaRPr>
          </a:p>
        </p:txBody>
      </p:sp>
      <p:pic>
        <p:nvPicPr>
          <p:cNvPr id="4" name="Shape 103" descr="Global-Awareness-logo-sm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6927" y="5907160"/>
            <a:ext cx="1160775" cy="3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1672" y="2549096"/>
            <a:ext cx="5057775" cy="3786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7400" y="1719101"/>
            <a:ext cx="532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SCHOOL/COMMUNITY PRESENTATION OPPORTUNITIES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0400" y="4035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0864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03" descr="Global-Awareness-logo-sm-1.png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7452718" y="5943208"/>
            <a:ext cx="1096566" cy="35638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76251" y="857251"/>
            <a:ext cx="7524750" cy="1688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n-US" sz="2100" dirty="0"/>
          </a:p>
          <a:p>
            <a:pPr>
              <a:spcAft>
                <a:spcPts val="1200"/>
              </a:spcAft>
            </a:pPr>
            <a:r>
              <a:rPr lang="en-US" sz="2100" dirty="0" smtClean="0"/>
              <a:t>1. Pick</a:t>
            </a:r>
            <a:r>
              <a:rPr lang="en" sz="2100" dirty="0" smtClean="0"/>
              <a:t> </a:t>
            </a:r>
            <a:r>
              <a:rPr lang="en" sz="2100" dirty="0"/>
              <a:t>a venue in your community where you can </a:t>
            </a:r>
            <a:r>
              <a:rPr lang="en-US" sz="2100" dirty="0" smtClean="0"/>
              <a:t>talk about </a:t>
            </a:r>
            <a:r>
              <a:rPr lang="en" sz="2100" dirty="0" smtClean="0"/>
              <a:t>Global </a:t>
            </a:r>
            <a:r>
              <a:rPr lang="en" sz="2100" dirty="0"/>
              <a:t>Awareness </a:t>
            </a:r>
            <a:r>
              <a:rPr lang="en-US" sz="2100" dirty="0" smtClean="0"/>
              <a:t>topics:</a:t>
            </a:r>
            <a:endParaRPr lang="en-US" dirty="0"/>
          </a:p>
          <a:p>
            <a:pPr>
              <a:lnSpc>
                <a:spcPct val="115000"/>
              </a:lnSpc>
              <a:spcAft>
                <a:spcPts val="1200"/>
              </a:spcAft>
            </a:pPr>
            <a:endParaRPr lang="en" dirty="0"/>
          </a:p>
        </p:txBody>
      </p:sp>
      <p:sp>
        <p:nvSpPr>
          <p:cNvPr id="6" name="TextBox 5"/>
          <p:cNvSpPr txBox="1"/>
          <p:nvPr/>
        </p:nvSpPr>
        <p:spPr>
          <a:xfrm>
            <a:off x="852322" y="2565880"/>
            <a:ext cx="4850900" cy="2587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SCHOOL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LIBRARY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SCOUT TROUP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COMMUNITY CENTER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INTERNATIONAL FAIR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BIRTHDAY PARTY 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PLAY GROUPS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7400" y="2545405"/>
            <a:ext cx="3451226" cy="2610795"/>
          </a:xfrm>
          <a:prstGeom prst="rect">
            <a:avLst/>
          </a:prstGeom>
          <a:solidFill>
            <a:srgbClr val="4AB3C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SCHOOL or PRESCHOOL</a:t>
            </a:r>
            <a:endParaRPr lang="en-US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LIBRARY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SCOUT </a:t>
            </a:r>
            <a:r>
              <a:rPr lang="en-US" dirty="0" smtClean="0"/>
              <a:t>GROUP</a:t>
            </a:r>
            <a:endParaRPr lang="en-US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COMMUNITY CENTER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INTERNATIONAL FAIR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BIRTHDAY PARTY 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PLAY </a:t>
            </a:r>
            <a:r>
              <a:rPr lang="en-US" dirty="0" smtClean="0"/>
              <a:t>GROUP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3444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1687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033" y="857251"/>
            <a:ext cx="7619567" cy="1796870"/>
          </a:xfrm>
        </p:spPr>
        <p:txBody>
          <a:bodyPr>
            <a:normAutofit fontScale="90000"/>
          </a:bodyPr>
          <a:lstStyle/>
          <a:p>
            <a:pPr lvl="0"/>
            <a:r>
              <a:rPr lang="en" dirty="0"/>
              <a:t/>
            </a:r>
            <a:br>
              <a:rPr lang="en" dirty="0"/>
            </a:br>
            <a:r>
              <a:rPr lang="en-US" dirty="0">
                <a:solidFill>
                  <a:srgbClr val="04B0AF"/>
                </a:solidFill>
              </a:rPr>
              <a:t/>
            </a:r>
            <a:br>
              <a:rPr lang="en-US" dirty="0">
                <a:solidFill>
                  <a:srgbClr val="04B0AF"/>
                </a:solidFill>
              </a:rPr>
            </a:br>
            <a:endParaRPr lang="en" dirty="0"/>
          </a:p>
        </p:txBody>
      </p:sp>
      <p:pic>
        <p:nvPicPr>
          <p:cNvPr id="6" name="Shape 110"/>
          <p:cNvPicPr preferRelativeResize="0">
            <a:picLocks noGrp="1"/>
          </p:cNvPicPr>
          <p:nvPr>
            <p:ph idx="1"/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4622" y="2296404"/>
            <a:ext cx="3048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03" descr="Global-Awareness-logo-sm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2224" y="6295066"/>
            <a:ext cx="1160775" cy="3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146645" y="1045913"/>
            <a:ext cx="446395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100" dirty="0" smtClean="0"/>
              <a:t>2. </a:t>
            </a:r>
            <a:r>
              <a:rPr lang="en-US" sz="2100" dirty="0"/>
              <a:t>I</a:t>
            </a:r>
            <a:r>
              <a:rPr lang="en" sz="2100" dirty="0" err="1" smtClean="0"/>
              <a:t>ntroduce</a:t>
            </a:r>
            <a:r>
              <a:rPr lang="en" sz="2100" dirty="0" smtClean="0"/>
              <a:t> </a:t>
            </a:r>
            <a:r>
              <a:rPr lang="en" sz="2100" dirty="0"/>
              <a:t>yourself to the teacher or group leader and offer to </a:t>
            </a:r>
            <a:r>
              <a:rPr lang="en-US" sz="2100" dirty="0" smtClean="0"/>
              <a:t>become </a:t>
            </a:r>
            <a:r>
              <a:rPr lang="en-US" sz="2100" dirty="0"/>
              <a:t>a guest speaker</a:t>
            </a:r>
            <a:r>
              <a:rPr lang="en" sz="21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8" y="857250"/>
            <a:ext cx="4188013" cy="5143500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42014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515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r="1" b="18414"/>
          <a:stretch/>
        </p:blipFill>
        <p:spPr>
          <a:xfrm>
            <a:off x="154176" y="857250"/>
            <a:ext cx="5650977" cy="5143500"/>
          </a:xfrm>
          <a:prstGeom prst="rect">
            <a:avLst/>
          </a:prstGeom>
        </p:spPr>
      </p:pic>
      <p:pic>
        <p:nvPicPr>
          <p:cNvPr id="4" name="Shape 103" descr="Global-Awareness-logo-sm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27229" y="6235324"/>
            <a:ext cx="1160775" cy="3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0" y="1131094"/>
            <a:ext cx="2572954" cy="4147739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15049" y="1131094"/>
            <a:ext cx="2458230" cy="185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100" dirty="0" smtClean="0"/>
              <a:t>3. </a:t>
            </a:r>
            <a:r>
              <a:rPr lang="en" sz="2100" dirty="0" smtClean="0"/>
              <a:t>Schedule </a:t>
            </a:r>
            <a:r>
              <a:rPr lang="en" sz="2100" dirty="0"/>
              <a:t>a date to </a:t>
            </a:r>
            <a:r>
              <a:rPr lang="en-US" sz="2100" dirty="0" smtClean="0"/>
              <a:t>visit a </a:t>
            </a:r>
            <a:r>
              <a:rPr lang="en" sz="2100" dirty="0" smtClean="0"/>
              <a:t>classroom </a:t>
            </a:r>
            <a:r>
              <a:rPr lang="en" sz="2100" dirty="0"/>
              <a:t>or </a:t>
            </a:r>
            <a:r>
              <a:rPr lang="en" sz="2100" dirty="0" smtClean="0"/>
              <a:t>  group</a:t>
            </a:r>
            <a:r>
              <a:rPr lang="en-US" sz="2100" dirty="0" smtClean="0"/>
              <a:t> of your choice.</a:t>
            </a:r>
            <a:endParaRPr lang="en" sz="2100" dirty="0"/>
          </a:p>
          <a:p>
            <a:pPr>
              <a:lnSpc>
                <a:spcPct val="115000"/>
              </a:lnSpc>
              <a:spcAft>
                <a:spcPts val="1200"/>
              </a:spcAft>
            </a:pPr>
            <a:endParaRPr lang="en" dirty="0"/>
          </a:p>
        </p:txBody>
      </p:sp>
      <p:pic>
        <p:nvPicPr>
          <p:cNvPr id="7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3699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2337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033" y="857251"/>
            <a:ext cx="6635894" cy="1139141"/>
          </a:xfrm>
        </p:spPr>
        <p:txBody>
          <a:bodyPr>
            <a:normAutofit fontScale="90000"/>
          </a:bodyPr>
          <a:lstStyle/>
          <a:p>
            <a:pPr lvl="0"/>
            <a:r>
              <a:rPr lang="en" dirty="0"/>
              <a:t/>
            </a:r>
            <a:br>
              <a:rPr lang="en" dirty="0"/>
            </a:br>
            <a:r>
              <a:rPr lang="en-US" dirty="0">
                <a:solidFill>
                  <a:srgbClr val="04B0AF"/>
                </a:solidFill>
              </a:rPr>
              <a:t/>
            </a:r>
            <a:br>
              <a:rPr lang="en-US" dirty="0">
                <a:solidFill>
                  <a:srgbClr val="04B0AF"/>
                </a:solidFill>
              </a:rPr>
            </a:br>
            <a:endParaRPr lang="en" dirty="0"/>
          </a:p>
        </p:txBody>
      </p:sp>
      <p:pic>
        <p:nvPicPr>
          <p:cNvPr id="4" name="Shape 103" descr="Global-Awareness-logo-sm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6927" y="6161159"/>
            <a:ext cx="1160775" cy="3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43002" y="1126250"/>
            <a:ext cx="80009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100" dirty="0" smtClean="0">
                <a:solidFill>
                  <a:schemeClr val="dk2"/>
                </a:solidFill>
              </a:rPr>
              <a:t> 4.</a:t>
            </a:r>
            <a:r>
              <a:rPr lang="en" sz="2100" dirty="0" smtClean="0">
                <a:solidFill>
                  <a:schemeClr val="dk2"/>
                </a:solidFill>
              </a:rPr>
              <a:t>Go </a:t>
            </a:r>
            <a:r>
              <a:rPr lang="en" sz="2100" dirty="0">
                <a:solidFill>
                  <a:schemeClr val="dk2"/>
                </a:solidFill>
              </a:rPr>
              <a:t>to </a:t>
            </a:r>
            <a:r>
              <a:rPr lang="en" sz="2100" u="sng" dirty="0" smtClean="0">
                <a:solidFill>
                  <a:schemeClr val="hlink"/>
                </a:solidFill>
                <a:hlinkClick r:id="rId6"/>
              </a:rPr>
              <a:t>www.Global</a:t>
            </a:r>
            <a:r>
              <a:rPr lang="en-US" sz="2100" u="sng" dirty="0" smtClean="0">
                <a:solidFill>
                  <a:schemeClr val="hlink"/>
                </a:solidFill>
                <a:hlinkClick r:id="rId6"/>
              </a:rPr>
              <a:t>A</a:t>
            </a:r>
            <a:r>
              <a:rPr lang="en" sz="2100" u="sng" dirty="0" smtClean="0">
                <a:solidFill>
                  <a:schemeClr val="hlink"/>
                </a:solidFill>
                <a:hlinkClick r:id="rId6"/>
              </a:rPr>
              <a:t>wareness.com</a:t>
            </a:r>
            <a:r>
              <a:rPr lang="en-US" sz="2100" u="sng" dirty="0" smtClean="0">
                <a:solidFill>
                  <a:schemeClr val="hlink"/>
                </a:solidFill>
              </a:rPr>
              <a:t> </a:t>
            </a:r>
            <a:r>
              <a:rPr lang="en" sz="2100" dirty="0">
                <a:solidFill>
                  <a:schemeClr val="dk2"/>
                </a:solidFill>
              </a:rPr>
              <a:t>and click on: “Get Involved</a:t>
            </a:r>
            <a:r>
              <a:rPr lang="en" sz="2100" dirty="0" smtClean="0">
                <a:solidFill>
                  <a:schemeClr val="dk2"/>
                </a:solidFill>
              </a:rPr>
              <a:t>”</a:t>
            </a:r>
            <a:r>
              <a:rPr lang="en-US" sz="2100" dirty="0" smtClean="0">
                <a:solidFill>
                  <a:schemeClr val="dk2"/>
                </a:solidFill>
              </a:rPr>
              <a:t>.</a:t>
            </a:r>
            <a:r>
              <a:rPr lang="en" sz="2100" dirty="0" smtClean="0">
                <a:solidFill>
                  <a:schemeClr val="dk2"/>
                </a:solidFill>
              </a:rPr>
              <a:t> </a:t>
            </a:r>
            <a:endParaRPr lang="en" sz="2100" dirty="0"/>
          </a:p>
          <a:p>
            <a:pPr>
              <a:spcAft>
                <a:spcPts val="1200"/>
              </a:spcAft>
            </a:pPr>
            <a:endParaRPr lang="en" sz="2100" dirty="0"/>
          </a:p>
        </p:txBody>
      </p:sp>
      <p:pic>
        <p:nvPicPr>
          <p:cNvPr id="7" name="Shape 1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3002" y="2018802"/>
            <a:ext cx="6857999" cy="28365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6243145" y="1870842"/>
            <a:ext cx="714703" cy="840828"/>
          </a:xfrm>
          <a:prstGeom prst="ellipse">
            <a:avLst/>
          </a:prstGeom>
          <a:noFill/>
          <a:ln w="76200">
            <a:solidFill>
              <a:srgbClr val="CBEC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16533" y="41740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4635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033" y="857251"/>
            <a:ext cx="6635894" cy="1139141"/>
          </a:xfrm>
        </p:spPr>
        <p:txBody>
          <a:bodyPr>
            <a:normAutofit fontScale="90000"/>
          </a:bodyPr>
          <a:lstStyle/>
          <a:p>
            <a:pPr lvl="0"/>
            <a:r>
              <a:rPr lang="en" dirty="0"/>
              <a:t/>
            </a:r>
            <a:br>
              <a:rPr lang="en" dirty="0"/>
            </a:br>
            <a:r>
              <a:rPr lang="en-US" dirty="0">
                <a:solidFill>
                  <a:srgbClr val="04B0AF"/>
                </a:solidFill>
              </a:rPr>
              <a:t/>
            </a:r>
            <a:br>
              <a:rPr lang="en-US" dirty="0">
                <a:solidFill>
                  <a:srgbClr val="04B0AF"/>
                </a:solidFill>
              </a:rPr>
            </a:br>
            <a:endParaRPr lang="en" dirty="0"/>
          </a:p>
        </p:txBody>
      </p:sp>
      <p:pic>
        <p:nvPicPr>
          <p:cNvPr id="4" name="Shape 103" descr="Global-Awareness-logo-sm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8376" y="5932559"/>
            <a:ext cx="1160775" cy="3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80161" y="1075177"/>
            <a:ext cx="69875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100" dirty="0" smtClean="0">
                <a:solidFill>
                  <a:schemeClr val="dk2"/>
                </a:solidFill>
              </a:rPr>
              <a:t> 5.</a:t>
            </a:r>
            <a:r>
              <a:rPr lang="en" sz="2100" dirty="0" smtClean="0">
                <a:solidFill>
                  <a:schemeClr val="dk2"/>
                </a:solidFill>
              </a:rPr>
              <a:t>Fill </a:t>
            </a:r>
            <a:r>
              <a:rPr lang="en" sz="2100" dirty="0">
                <a:solidFill>
                  <a:schemeClr val="dk2"/>
                </a:solidFill>
              </a:rPr>
              <a:t>out the </a:t>
            </a:r>
            <a:r>
              <a:rPr lang="en-US" sz="2100" dirty="0">
                <a:solidFill>
                  <a:schemeClr val="dk2"/>
                </a:solidFill>
              </a:rPr>
              <a:t>online </a:t>
            </a:r>
            <a:r>
              <a:rPr lang="en" sz="2100" dirty="0">
                <a:solidFill>
                  <a:schemeClr val="dk2"/>
                </a:solidFill>
              </a:rPr>
              <a:t>form titled “Order </a:t>
            </a:r>
            <a:r>
              <a:rPr lang="en-US" sz="2100" dirty="0">
                <a:solidFill>
                  <a:schemeClr val="dk2"/>
                </a:solidFill>
              </a:rPr>
              <a:t>Your </a:t>
            </a:r>
            <a:r>
              <a:rPr lang="en" sz="2100" dirty="0">
                <a:solidFill>
                  <a:schemeClr val="dk2"/>
                </a:solidFill>
              </a:rPr>
              <a:t>Material</a:t>
            </a:r>
            <a:r>
              <a:rPr lang="en-US" sz="2100" dirty="0">
                <a:solidFill>
                  <a:schemeClr val="dk2"/>
                </a:solidFill>
              </a:rPr>
              <a:t>s</a:t>
            </a:r>
            <a:r>
              <a:rPr lang="en" sz="2100" dirty="0" smtClean="0">
                <a:solidFill>
                  <a:schemeClr val="dk2"/>
                </a:solidFill>
              </a:rPr>
              <a:t>”</a:t>
            </a:r>
            <a:r>
              <a:rPr lang="en-US" sz="2100" dirty="0" smtClean="0">
                <a:solidFill>
                  <a:schemeClr val="dk2"/>
                </a:solidFill>
              </a:rPr>
              <a:t>.</a:t>
            </a:r>
            <a:endParaRPr lang="en" sz="2100" dirty="0"/>
          </a:p>
        </p:txBody>
      </p:sp>
      <p:pic>
        <p:nvPicPr>
          <p:cNvPr id="7" name="Shape 1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1820" y="2214318"/>
            <a:ext cx="2880360" cy="285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7333" y="34459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042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652"/>
          <a:stretch/>
        </p:blipFill>
        <p:spPr>
          <a:xfrm>
            <a:off x="5547124" y="2978944"/>
            <a:ext cx="2273855" cy="2541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652" r="-4558" b="10562"/>
          <a:stretch/>
        </p:blipFill>
        <p:spPr>
          <a:xfrm>
            <a:off x="5547124" y="731520"/>
            <a:ext cx="2377440" cy="2194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1008" y="345082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103" y="1337449"/>
            <a:ext cx="3490304" cy="1008731"/>
          </a:xfrm>
        </p:spPr>
        <p:txBody>
          <a:bodyPr>
            <a:noAutofit/>
          </a:bodyPr>
          <a:lstStyle/>
          <a:p>
            <a:r>
              <a:rPr lang="en-US" dirty="0"/>
              <a:t>SAMPLE MATERIAL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5102" y="2448573"/>
            <a:ext cx="3490304" cy="2720188"/>
          </a:xfrm>
        </p:spPr>
        <p:txBody>
          <a:bodyPr>
            <a:normAutofit lnSpcReduction="10000"/>
          </a:bodyPr>
          <a:lstStyle/>
          <a:p>
            <a:r>
              <a:rPr lang="en-US" sz="1575" dirty="0"/>
              <a:t>Country Flag Stickers</a:t>
            </a:r>
          </a:p>
          <a:p>
            <a:r>
              <a:rPr lang="en-US" sz="1575" dirty="0"/>
              <a:t>Global Awareness Globe Coloring P</a:t>
            </a:r>
            <a:r>
              <a:rPr lang="en-US" sz="1575" dirty="0" smtClean="0"/>
              <a:t>ages</a:t>
            </a:r>
            <a:endParaRPr lang="en-US" sz="1575" dirty="0"/>
          </a:p>
          <a:p>
            <a:r>
              <a:rPr lang="en-US" sz="1575" dirty="0"/>
              <a:t>GA Country Specific Leave-Behind Flyers</a:t>
            </a:r>
          </a:p>
          <a:p>
            <a:r>
              <a:rPr lang="en-US" sz="1575" dirty="0"/>
              <a:t>Travel </a:t>
            </a:r>
            <a:r>
              <a:rPr lang="en-US" sz="1575" dirty="0" smtClean="0"/>
              <a:t>Journals</a:t>
            </a:r>
            <a:endParaRPr lang="en-US" sz="1575" dirty="0"/>
          </a:p>
          <a:p>
            <a:r>
              <a:rPr lang="en-US" sz="1575" dirty="0"/>
              <a:t>Student &amp; Parent Activity </a:t>
            </a:r>
            <a:r>
              <a:rPr lang="en-US" sz="1575" dirty="0" smtClean="0"/>
              <a:t>Sheets</a:t>
            </a:r>
          </a:p>
          <a:p>
            <a:r>
              <a:rPr lang="en-US" sz="1575" dirty="0" smtClean="0"/>
              <a:t>Flag </a:t>
            </a:r>
            <a:r>
              <a:rPr lang="en-US" sz="1575" dirty="0"/>
              <a:t>Coloring </a:t>
            </a:r>
            <a:r>
              <a:rPr lang="en-US" sz="1575" dirty="0" smtClean="0"/>
              <a:t>Pages</a:t>
            </a:r>
            <a:endParaRPr lang="en-US" sz="1575" dirty="0"/>
          </a:p>
          <a:p>
            <a:r>
              <a:rPr lang="en-US" sz="1575" dirty="0"/>
              <a:t>Global Awareness </a:t>
            </a:r>
            <a:r>
              <a:rPr lang="en-US" sz="1575" dirty="0" smtClean="0"/>
              <a:t>Bookmarks</a:t>
            </a:r>
            <a:endParaRPr lang="en-US" sz="1575" dirty="0"/>
          </a:p>
          <a:p>
            <a:endParaRPr lang="en-US" sz="1575" dirty="0"/>
          </a:p>
        </p:txBody>
      </p:sp>
      <p:pic>
        <p:nvPicPr>
          <p:cNvPr id="7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43559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075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86" y="881213"/>
            <a:ext cx="7969164" cy="1164109"/>
          </a:xfrm>
        </p:spPr>
        <p:txBody>
          <a:bodyPr>
            <a:normAutofit fontScale="90000"/>
          </a:bodyPr>
          <a:lstStyle/>
          <a:p>
            <a:pPr lvl="0"/>
            <a:r>
              <a:rPr lang="en" dirty="0"/>
              <a:t/>
            </a:r>
            <a:br>
              <a:rPr lang="en" dirty="0"/>
            </a:br>
            <a:r>
              <a:rPr lang="en-US" dirty="0">
                <a:solidFill>
                  <a:srgbClr val="04B0AF"/>
                </a:solidFill>
              </a:rPr>
              <a:t/>
            </a:r>
            <a:br>
              <a:rPr lang="en-US" dirty="0">
                <a:solidFill>
                  <a:srgbClr val="04B0AF"/>
                </a:solidFill>
              </a:rPr>
            </a:br>
            <a:endParaRPr lang="en" dirty="0"/>
          </a:p>
        </p:txBody>
      </p:sp>
      <p:pic>
        <p:nvPicPr>
          <p:cNvPr id="4" name="Shape 103" descr="Global-Awareness-logo-sm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6927" y="6262759"/>
            <a:ext cx="1160775" cy="3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6" y="0"/>
            <a:ext cx="744356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4134" y="36152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971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34" y="1996393"/>
            <a:ext cx="3539531" cy="3223904"/>
          </a:xfrm>
        </p:spPr>
      </p:pic>
      <p:pic>
        <p:nvPicPr>
          <p:cNvPr id="4" name="Shape 103" descr="Global-Awareness-logo-sm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6927" y="6237359"/>
            <a:ext cx="1160775" cy="3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TOPICS OR IDEAS TO PRESENT </a:t>
            </a:r>
            <a:endParaRPr lang="en-US" dirty="0"/>
          </a:p>
        </p:txBody>
      </p:sp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2267" y="3395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1607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"/>
          <p:cNvSpPr txBox="1">
            <a:spLocks noGrp="1"/>
          </p:cNvSpPr>
          <p:nvPr>
            <p:ph type="title" idx="4294967295"/>
          </p:nvPr>
        </p:nvSpPr>
        <p:spPr>
          <a:xfrm>
            <a:off x="2343150" y="350838"/>
            <a:ext cx="6800850" cy="506412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W</a:t>
            </a:r>
            <a:r>
              <a:rPr lang="en" dirty="0" smtClean="0"/>
              <a:t>hat </a:t>
            </a:r>
            <a:r>
              <a:rPr lang="en" dirty="0"/>
              <a:t>is Global Awareness</a:t>
            </a:r>
            <a:r>
              <a:rPr lang="en-US" dirty="0"/>
              <a:t>?</a:t>
            </a:r>
            <a:endParaRPr lang="en" dirty="0"/>
          </a:p>
        </p:txBody>
      </p:sp>
      <p:sp>
        <p:nvSpPr>
          <p:cNvPr id="2" name="Rectangle 1"/>
          <p:cNvSpPr/>
          <p:nvPr/>
        </p:nvSpPr>
        <p:spPr>
          <a:xfrm>
            <a:off x="2468250" y="1966975"/>
            <a:ext cx="6142350" cy="2291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en" dirty="0">
                <a:solidFill>
                  <a:prstClr val="black"/>
                </a:solidFill>
              </a:rPr>
              <a:t>Global Awareness is a unique volunteer program </a:t>
            </a:r>
            <a:r>
              <a:rPr lang="en-US" dirty="0">
                <a:solidFill>
                  <a:prstClr val="black"/>
                </a:solidFill>
              </a:rPr>
              <a:t>offered by Au Pair I</a:t>
            </a:r>
            <a:r>
              <a:rPr lang="en" dirty="0">
                <a:solidFill>
                  <a:prstClr val="black"/>
                </a:solidFill>
              </a:rPr>
              <a:t>n America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marL="257175" indent="-257175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Its mission is to promote multi-cultural understanding and to build cross-cultural bridges.</a:t>
            </a:r>
            <a:endParaRPr lang="en-US" dirty="0">
              <a:solidFill>
                <a:prstClr val="black"/>
              </a:solidFill>
            </a:endParaRPr>
          </a:p>
          <a:p>
            <a:pPr marL="257175" indent="-257175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en" dirty="0">
                <a:solidFill>
                  <a:prstClr val="black"/>
                </a:solidFill>
              </a:rPr>
              <a:t>The goal of </a:t>
            </a:r>
            <a:r>
              <a:rPr lang="en" dirty="0" smtClean="0">
                <a:solidFill>
                  <a:prstClr val="black"/>
                </a:solidFill>
              </a:rPr>
              <a:t>the </a:t>
            </a:r>
            <a:r>
              <a:rPr lang="en" dirty="0">
                <a:solidFill>
                  <a:prstClr val="black"/>
                </a:solidFill>
              </a:rPr>
              <a:t>program is to encourage better understanding of other cultures</a:t>
            </a:r>
            <a:r>
              <a:rPr lang="en" dirty="0" smtClean="0">
                <a:solidFill>
                  <a:prstClr val="black"/>
                </a:solidFill>
              </a:rPr>
              <a:t>,</a:t>
            </a:r>
            <a:r>
              <a:rPr lang="en-US" dirty="0" smtClean="0">
                <a:solidFill>
                  <a:prstClr val="black"/>
                </a:solidFill>
              </a:rPr>
              <a:t> to</a:t>
            </a:r>
            <a:r>
              <a:rPr lang="en" dirty="0" smtClean="0">
                <a:solidFill>
                  <a:prstClr val="black"/>
                </a:solidFill>
              </a:rPr>
              <a:t> </a:t>
            </a:r>
            <a:r>
              <a:rPr lang="en" dirty="0">
                <a:solidFill>
                  <a:prstClr val="black"/>
                </a:solidFill>
              </a:rPr>
              <a:t>improve communication between cultures, and </a:t>
            </a:r>
            <a:r>
              <a:rPr lang="en-US" dirty="0" smtClean="0">
                <a:solidFill>
                  <a:prstClr val="black"/>
                </a:solidFill>
              </a:rPr>
              <a:t>to </a:t>
            </a:r>
            <a:r>
              <a:rPr lang="en" dirty="0" smtClean="0">
                <a:solidFill>
                  <a:prstClr val="black"/>
                </a:solidFill>
              </a:rPr>
              <a:t>support </a:t>
            </a:r>
            <a:r>
              <a:rPr lang="en" dirty="0">
                <a:solidFill>
                  <a:prstClr val="black"/>
                </a:solidFill>
              </a:rPr>
              <a:t>the concept of mutual acceptance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US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4131130" y="42372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69" y="4237264"/>
            <a:ext cx="4841612" cy="249765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714500" cy="51435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5841" y="41309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338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851151"/>
            <a:ext cx="7886700" cy="1325563"/>
          </a:xfrm>
        </p:spPr>
        <p:txBody>
          <a:bodyPr>
            <a:normAutofit fontScale="90000"/>
          </a:bodyPr>
          <a:lstStyle/>
          <a:p>
            <a:pPr lvl="0"/>
            <a:r>
              <a:rPr lang="en" dirty="0" smtClean="0"/>
              <a:t/>
            </a:r>
            <a:br>
              <a:rPr lang="en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" dirty="0"/>
          </a:p>
        </p:txBody>
      </p:sp>
      <p:pic>
        <p:nvPicPr>
          <p:cNvPr id="4" name="Shape 103" descr="Global-Awareness-logo-sm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676" y="6288159"/>
            <a:ext cx="1160775" cy="3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43000" y="1368399"/>
            <a:ext cx="69374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en" sz="2100" dirty="0" smtClean="0">
                <a:solidFill>
                  <a:schemeClr val="dk2"/>
                </a:solidFill>
              </a:rPr>
              <a:t>Once </a:t>
            </a:r>
            <a:r>
              <a:rPr lang="en" sz="2100" dirty="0">
                <a:solidFill>
                  <a:schemeClr val="dk2"/>
                </a:solidFill>
              </a:rPr>
              <a:t>the presentation is done,</a:t>
            </a:r>
            <a:r>
              <a:rPr lang="en-US" sz="2100" dirty="0">
                <a:solidFill>
                  <a:schemeClr val="dk2"/>
                </a:solidFill>
              </a:rPr>
              <a:t> </a:t>
            </a:r>
            <a:r>
              <a:rPr lang="en" sz="2100" dirty="0">
                <a:solidFill>
                  <a:schemeClr val="dk2"/>
                </a:solidFill>
              </a:rPr>
              <a:t>email us at </a:t>
            </a:r>
            <a:r>
              <a:rPr lang="en-US" sz="2100" u="sng" dirty="0" smtClean="0">
                <a:solidFill>
                  <a:schemeClr val="hlink"/>
                </a:solidFill>
                <a:hlinkClick r:id="rId6"/>
              </a:rPr>
              <a:t>g</a:t>
            </a:r>
            <a:r>
              <a:rPr lang="en" sz="2100" u="sng" dirty="0" smtClean="0">
                <a:solidFill>
                  <a:schemeClr val="hlink"/>
                </a:solidFill>
                <a:hlinkClick r:id="rId6"/>
              </a:rPr>
              <a:t>lobalawareness@aifs.com</a:t>
            </a:r>
            <a:r>
              <a:rPr lang="en" sz="2100" dirty="0" smtClean="0">
                <a:solidFill>
                  <a:schemeClr val="dk2"/>
                </a:solidFill>
              </a:rPr>
              <a:t> </a:t>
            </a:r>
            <a:r>
              <a:rPr lang="en" sz="2100" dirty="0">
                <a:solidFill>
                  <a:schemeClr val="dk2"/>
                </a:solidFill>
              </a:rPr>
              <a:t>and you’ll receive a </a:t>
            </a:r>
            <a:r>
              <a:rPr lang="en" sz="2100" i="1" dirty="0">
                <a:solidFill>
                  <a:schemeClr val="dk2"/>
                </a:solidFill>
              </a:rPr>
              <a:t>Certificate of </a:t>
            </a:r>
            <a:r>
              <a:rPr lang="en" sz="2100" i="1" dirty="0" smtClean="0">
                <a:solidFill>
                  <a:schemeClr val="dk2"/>
                </a:solidFill>
              </a:rPr>
              <a:t>Recognition</a:t>
            </a:r>
            <a:r>
              <a:rPr lang="en-US" sz="2100" dirty="0">
                <a:solidFill>
                  <a:schemeClr val="dk2"/>
                </a:solidFill>
              </a:rPr>
              <a:t>. </a:t>
            </a:r>
            <a:r>
              <a:rPr lang="en-US" sz="2100" dirty="0" smtClean="0">
                <a:solidFill>
                  <a:schemeClr val="dk2"/>
                </a:solidFill>
              </a:rPr>
              <a:t>Ask </a:t>
            </a:r>
            <a:r>
              <a:rPr lang="en-US" sz="2100" dirty="0">
                <a:solidFill>
                  <a:schemeClr val="dk2"/>
                </a:solidFill>
              </a:rPr>
              <a:t>your </a:t>
            </a:r>
            <a:r>
              <a:rPr lang="en-US" sz="2100" dirty="0" smtClean="0">
                <a:solidFill>
                  <a:schemeClr val="dk2"/>
                </a:solidFill>
              </a:rPr>
              <a:t>Community </a:t>
            </a:r>
            <a:r>
              <a:rPr lang="en-US" sz="2100" dirty="0">
                <a:solidFill>
                  <a:schemeClr val="dk2"/>
                </a:solidFill>
              </a:rPr>
              <a:t>C</a:t>
            </a:r>
            <a:r>
              <a:rPr lang="en-US" sz="2100" dirty="0" smtClean="0">
                <a:solidFill>
                  <a:schemeClr val="dk2"/>
                </a:solidFill>
              </a:rPr>
              <a:t>ounselor </a:t>
            </a:r>
            <a:r>
              <a:rPr lang="en-US" sz="2100" dirty="0">
                <a:solidFill>
                  <a:schemeClr val="dk2"/>
                </a:solidFill>
              </a:rPr>
              <a:t>if you can share your presentation at a cluster meeting</a:t>
            </a:r>
            <a:r>
              <a:rPr lang="en-US" sz="2100" dirty="0" smtClean="0">
                <a:solidFill>
                  <a:schemeClr val="dk2"/>
                </a:solidFill>
              </a:rPr>
              <a:t>.</a:t>
            </a:r>
            <a:endParaRPr lang="en-US" sz="2100" dirty="0">
              <a:solidFill>
                <a:schemeClr val="dk2"/>
              </a:solidFill>
            </a:endParaRPr>
          </a:p>
        </p:txBody>
      </p:sp>
      <p:pic>
        <p:nvPicPr>
          <p:cNvPr id="7" name="Shape 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9056" y="3330075"/>
            <a:ext cx="5585887" cy="252260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636460" y="204128"/>
            <a:ext cx="3950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INCENTIVES</a:t>
            </a:r>
            <a:endParaRPr lang="en-US" sz="4400" dirty="0">
              <a:latin typeface="+mj-lt"/>
            </a:endParaRPr>
          </a:p>
        </p:txBody>
      </p:sp>
      <p:pic>
        <p:nvPicPr>
          <p:cNvPr id="6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76809" y="3330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0617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03" descr="Global-Awareness-logo-sm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6927" y="6262759"/>
            <a:ext cx="1160775" cy="3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84499" y="1348318"/>
            <a:ext cx="7562936" cy="813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" sz="2100" dirty="0" smtClean="0">
                <a:solidFill>
                  <a:schemeClr val="dk2"/>
                </a:solidFill>
              </a:rPr>
              <a:t>You </a:t>
            </a:r>
            <a:r>
              <a:rPr lang="en" sz="2100" dirty="0">
                <a:solidFill>
                  <a:schemeClr val="dk2"/>
                </a:solidFill>
              </a:rPr>
              <a:t>will also have the opportunity to earn a press incentive by giving us some information about your experience. </a:t>
            </a:r>
            <a:endParaRPr lang="en" sz="2100" dirty="0"/>
          </a:p>
        </p:txBody>
      </p:sp>
      <p:pic>
        <p:nvPicPr>
          <p:cNvPr id="7" name="Shape 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7386" y="2559859"/>
            <a:ext cx="4346774" cy="316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0266" y="3530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7001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033" y="857251"/>
            <a:ext cx="6635894" cy="1139141"/>
          </a:xfrm>
        </p:spPr>
        <p:txBody>
          <a:bodyPr>
            <a:normAutofit fontScale="90000"/>
          </a:bodyPr>
          <a:lstStyle/>
          <a:p>
            <a:pPr lvl="0"/>
            <a:r>
              <a:rPr lang="en" dirty="0"/>
              <a:t/>
            </a:r>
            <a:br>
              <a:rPr lang="en" dirty="0"/>
            </a:br>
            <a:r>
              <a:rPr lang="en-US" dirty="0">
                <a:solidFill>
                  <a:srgbClr val="04B0AF"/>
                </a:solidFill>
              </a:rPr>
              <a:t/>
            </a:r>
            <a:br>
              <a:rPr lang="en-US" dirty="0">
                <a:solidFill>
                  <a:srgbClr val="04B0AF"/>
                </a:solidFill>
              </a:rPr>
            </a:br>
            <a:endParaRPr lang="e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14488" y="3519352"/>
            <a:ext cx="5915025" cy="197062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/>
              <a:t>For additional information about Global </a:t>
            </a:r>
            <a:r>
              <a:rPr lang="en-US" dirty="0" smtClean="0"/>
              <a:t>Awareness or other presentations done by Au Pairs, visit us at</a:t>
            </a:r>
            <a:endParaRPr lang="en-US" dirty="0"/>
          </a:p>
          <a:p>
            <a:pPr marL="0" indent="0" algn="ctr">
              <a:buNone/>
            </a:pPr>
            <a:r>
              <a:rPr lang="en" u="sng" dirty="0" smtClean="0">
                <a:solidFill>
                  <a:schemeClr val="hlink"/>
                </a:solidFill>
                <a:hlinkClick r:id="rId5"/>
              </a:rPr>
              <a:t>www.globalawareness.com</a:t>
            </a:r>
            <a:endParaRPr lang="en-US" u="sng" dirty="0">
              <a:solidFill>
                <a:schemeClr val="hlink"/>
              </a:solidFill>
            </a:endParaRPr>
          </a:p>
          <a:p>
            <a:pPr marL="0" indent="0" algn="ctr">
              <a:buNone/>
            </a:pPr>
            <a:endParaRPr lang="en-US" u="sng" dirty="0" smtClean="0">
              <a:solidFill>
                <a:schemeClr val="hlink"/>
              </a:solidFill>
            </a:endParaRPr>
          </a:p>
          <a:p>
            <a:pPr marL="0" indent="0" algn="ctr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Shape 103" descr="Global-Awareness-logo-sm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29513" y="6237359"/>
            <a:ext cx="1160775" cy="3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866" y="957751"/>
            <a:ext cx="3429000" cy="676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endParaRPr lang="en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81" y="1267234"/>
            <a:ext cx="2641640" cy="1842135"/>
          </a:xfrm>
          <a:prstGeom prst="rect">
            <a:avLst/>
          </a:prstGeom>
        </p:spPr>
      </p:pic>
      <p:pic>
        <p:nvPicPr>
          <p:cNvPr id="7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434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5362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9A309A7-1751-4ABE-A3C1-EEC40366AD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solidFill>
            <a:srgbClr val="138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967D8EB6-EAE1-4F9C-B398-83321E2872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2358913"/>
            <a:ext cx="1605129" cy="2140172"/>
          </a:xfrm>
          <a:prstGeom prst="ellipse">
            <a:avLst/>
          </a:prstGeom>
          <a:solidFill>
            <a:srgbClr val="FFFFFF"/>
          </a:solidFill>
          <a:ln>
            <a:solidFill>
              <a:srgbClr val="04B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61"/>
          <p:cNvSpPr txBox="1">
            <a:spLocks noGrp="1"/>
          </p:cNvSpPr>
          <p:nvPr>
            <p:ph type="title"/>
          </p:nvPr>
        </p:nvSpPr>
        <p:spPr>
          <a:xfrm>
            <a:off x="852321" y="627564"/>
            <a:ext cx="5605629" cy="1325563"/>
          </a:xfrm>
          <a:prstGeom prst="rect">
            <a:avLst/>
          </a:prstGeom>
        </p:spPr>
        <p:txBody>
          <a:bodyPr vert="horz" lIns="68569" tIns="68569" rIns="68569" bIns="68569" rtlCol="0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dirty="0" smtClean="0"/>
              <a:t>Benefits</a:t>
            </a:r>
            <a:r>
              <a:rPr lang="en-US" dirty="0" smtClean="0"/>
              <a:t> of Global Awareness </a:t>
            </a:r>
            <a:r>
              <a:rPr lang="en" dirty="0" smtClean="0"/>
              <a:t>for </a:t>
            </a:r>
            <a:r>
              <a:rPr lang="en" dirty="0"/>
              <a:t>Au Pairs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9" name="Shape 69"/>
          <p:cNvSpPr txBox="1">
            <a:spLocks noGrp="1"/>
          </p:cNvSpPr>
          <p:nvPr>
            <p:ph idx="1"/>
          </p:nvPr>
        </p:nvSpPr>
        <p:spPr>
          <a:xfrm>
            <a:off x="852321" y="2278173"/>
            <a:ext cx="4850901" cy="3450613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rmAutofit/>
          </a:bodyPr>
          <a:lstStyle/>
          <a:p>
            <a:pPr marL="342900">
              <a:spcBef>
                <a:spcPts val="0"/>
              </a:spcBef>
              <a:spcAft>
                <a:spcPts val="450"/>
              </a:spcAft>
            </a:pPr>
            <a:r>
              <a:rPr lang="en" sz="1600" dirty="0"/>
              <a:t>Be part of a global community and learn from each other</a:t>
            </a:r>
          </a:p>
          <a:p>
            <a:pPr marL="342900">
              <a:spcBef>
                <a:spcPts val="0"/>
              </a:spcBef>
              <a:spcAft>
                <a:spcPts val="450"/>
              </a:spcAft>
            </a:pPr>
            <a:r>
              <a:rPr lang="en" sz="1600" dirty="0"/>
              <a:t>Practice public speaking in front of a small group</a:t>
            </a:r>
            <a:r>
              <a:rPr lang="en-US" sz="1600" dirty="0"/>
              <a:t> and gain</a:t>
            </a:r>
            <a:r>
              <a:rPr lang="en" sz="1600" dirty="0"/>
              <a:t> self confidence</a:t>
            </a:r>
          </a:p>
          <a:p>
            <a:pPr marL="342900">
              <a:spcBef>
                <a:spcPts val="0"/>
              </a:spcBef>
              <a:spcAft>
                <a:spcPts val="450"/>
              </a:spcAft>
            </a:pPr>
            <a:r>
              <a:rPr lang="en-US" sz="1600" dirty="0"/>
              <a:t>Be able</a:t>
            </a:r>
            <a:r>
              <a:rPr lang="en" sz="1600" dirty="0"/>
              <a:t> to volunteer on a regular basis </a:t>
            </a:r>
            <a:r>
              <a:rPr lang="en-US" sz="1600" dirty="0" smtClean="0"/>
              <a:t>and </a:t>
            </a:r>
            <a:r>
              <a:rPr lang="en-US" sz="1600" dirty="0"/>
              <a:t>obtain letters of recommendation</a:t>
            </a:r>
            <a:endParaRPr lang="en" sz="1600" dirty="0"/>
          </a:p>
          <a:p>
            <a:pPr marL="342900">
              <a:spcBef>
                <a:spcPts val="0"/>
              </a:spcBef>
              <a:spcAft>
                <a:spcPts val="450"/>
              </a:spcAft>
            </a:pPr>
            <a:r>
              <a:rPr lang="en-US" sz="1600" dirty="0"/>
              <a:t>Add</a:t>
            </a:r>
            <a:r>
              <a:rPr lang="en" sz="1600" dirty="0"/>
              <a:t> </a:t>
            </a:r>
            <a:r>
              <a:rPr lang="en-US" sz="1600" dirty="0"/>
              <a:t>this </a:t>
            </a:r>
            <a:r>
              <a:rPr lang="en" sz="1600" dirty="0"/>
              <a:t>experience to your resume</a:t>
            </a:r>
          </a:p>
          <a:p>
            <a:pPr marL="342900">
              <a:spcBef>
                <a:spcPts val="0"/>
              </a:spcBef>
              <a:spcAft>
                <a:spcPts val="450"/>
              </a:spcAft>
            </a:pPr>
            <a:r>
              <a:rPr lang="en" sz="1600" dirty="0"/>
              <a:t>Earn a </a:t>
            </a:r>
            <a:r>
              <a:rPr lang="en-US" sz="1600" dirty="0"/>
              <a:t>C</a:t>
            </a:r>
            <a:r>
              <a:rPr lang="en" sz="1600" dirty="0" err="1"/>
              <a:t>ertificate</a:t>
            </a:r>
            <a:r>
              <a:rPr lang="en" sz="1600" dirty="0"/>
              <a:t> of Recognition</a:t>
            </a:r>
          </a:p>
          <a:p>
            <a:pPr marL="342900">
              <a:spcBef>
                <a:spcPts val="0"/>
              </a:spcBef>
              <a:spcAft>
                <a:spcPts val="450"/>
              </a:spcAft>
            </a:pPr>
            <a:r>
              <a:rPr lang="en-US" sz="1600" dirty="0"/>
              <a:t>Earn </a:t>
            </a:r>
            <a:r>
              <a:rPr lang="en-US" sz="1600" dirty="0" err="1" smtClean="0"/>
              <a:t>i</a:t>
            </a:r>
            <a:r>
              <a:rPr lang="en" sz="1600" dirty="0" err="1" smtClean="0"/>
              <a:t>ncentive</a:t>
            </a:r>
            <a:r>
              <a:rPr lang="en-US" sz="1600" dirty="0" smtClean="0"/>
              <a:t>s for participation in contests organized by Global Awareness or for doing </a:t>
            </a:r>
            <a:r>
              <a:rPr lang="en" sz="1600" dirty="0" smtClean="0"/>
              <a:t> presentation</a:t>
            </a:r>
            <a:r>
              <a:rPr lang="en-US" sz="1600" dirty="0" smtClean="0"/>
              <a:t>s in your community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dk1"/>
              </a:buClr>
              <a:buSzPct val="61111"/>
              <a:buNone/>
            </a:pPr>
            <a:r>
              <a:rPr lang="en" sz="1600" dirty="0"/>
              <a:t>.  </a:t>
            </a:r>
          </a:p>
        </p:txBody>
      </p:sp>
      <p:pic>
        <p:nvPicPr>
          <p:cNvPr id="7" name="Shape 103" descr="Global-Awareness-logo-sm-1.png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6686550" y="3058083"/>
            <a:ext cx="1605129" cy="94539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465733" y="5249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4064" y="31906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144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C091803-41C2-48E0-9228-5148460C747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3563" y="450221"/>
            <a:ext cx="3316246" cy="5948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166C6D1-23AC-49C4-BA07-238E4E9F8C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1"/>
            <a:ext cx="3301783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775CD93-9DF2-48CB-9F57-1BCA9A46C7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4521269"/>
            <a:ext cx="5023144" cy="1877811"/>
          </a:xfrm>
          <a:prstGeom prst="rect">
            <a:avLst/>
          </a:prstGeom>
          <a:solidFill>
            <a:srgbClr val="13889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Shape 103" descr="Global-Awareness-logo-sm-1.png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3857625" y="3197266"/>
            <a:ext cx="1428753" cy="46434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186B68C-84BC-4A6E-99D1-EE87483C13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86711" y="450221"/>
            <a:ext cx="1586592" cy="1898903"/>
          </a:xfrm>
          <a:prstGeom prst="rect">
            <a:avLst/>
          </a:prstGeom>
          <a:solidFill>
            <a:srgbClr val="04B6C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762000"/>
            <a:ext cx="2819400" cy="3340100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What Au Pairs are saying about 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Global Awareness?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743577" y="795548"/>
            <a:ext cx="2819398" cy="527560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450"/>
              </a:spcAft>
              <a:buClr>
                <a:schemeClr val="dk1"/>
              </a:buClr>
              <a:buSzPct val="78571"/>
              <a:buNone/>
            </a:pPr>
            <a:r>
              <a:rPr lang="en" sz="1700" b="1" dirty="0" err="1"/>
              <a:t>Jurisa</a:t>
            </a:r>
            <a:r>
              <a:rPr lang="en" sz="1700" dirty="0"/>
              <a:t>, </a:t>
            </a:r>
            <a:r>
              <a:rPr lang="en" sz="1700" b="1" i="1" dirty="0"/>
              <a:t>South Africa</a:t>
            </a:r>
            <a:r>
              <a:rPr lang="en-US" sz="1700" dirty="0"/>
              <a:t>- it allowed me to learn new things about my country and </a:t>
            </a:r>
            <a:r>
              <a:rPr lang="en-US" sz="1700" dirty="0" smtClean="0"/>
              <a:t>culture.</a:t>
            </a:r>
            <a:endParaRPr lang="en-US" sz="1700" dirty="0"/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dk1"/>
              </a:buClr>
              <a:buSzPct val="78571"/>
              <a:buNone/>
            </a:pPr>
            <a:r>
              <a:rPr lang="en-US" sz="1700" b="1" dirty="0"/>
              <a:t>Marion</a:t>
            </a:r>
            <a:r>
              <a:rPr lang="en-US" sz="1700" dirty="0"/>
              <a:t>, </a:t>
            </a:r>
            <a:r>
              <a:rPr lang="en-US" sz="1700" b="1" i="1" dirty="0"/>
              <a:t>the Netherland- </a:t>
            </a:r>
            <a:r>
              <a:rPr lang="en-US" sz="1700" dirty="0"/>
              <a:t>I was able to volunteer on a regular basis and was able to find a job back home thanks to the letters of recommendation I received from the teachers.</a:t>
            </a:r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dk1"/>
              </a:buClr>
              <a:buSzPct val="78571"/>
              <a:buNone/>
            </a:pPr>
            <a:r>
              <a:rPr lang="en-US" sz="1700" b="1" dirty="0" smtClean="0"/>
              <a:t>Luisa</a:t>
            </a:r>
            <a:r>
              <a:rPr lang="en-US" sz="1700" dirty="0" smtClean="0"/>
              <a:t>, </a:t>
            </a:r>
            <a:r>
              <a:rPr lang="en-US" sz="1700" b="1" i="1" dirty="0"/>
              <a:t>Mexico</a:t>
            </a:r>
            <a:r>
              <a:rPr lang="en-US" sz="1700" dirty="0"/>
              <a:t>-talking in front of a group of people gave me more confidence. I truly enjoyed sharing about my culture and it made me feel even more proud about where I come from.</a:t>
            </a:r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dk1"/>
              </a:buClr>
              <a:buSzPct val="78571"/>
              <a:buNone/>
            </a:pPr>
            <a:endParaRPr lang="en-US" sz="1700" dirty="0"/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4133" y="45212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47571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rgbClr val="4AB3C1"/>
            </a:outerShdw>
          </a:effectLst>
        </p:spPr>
        <p:txBody>
          <a:bodyPr/>
          <a:lstStyle/>
          <a:p>
            <a:r>
              <a:rPr lang="en-US" dirty="0" smtClean="0"/>
              <a:t>            </a:t>
            </a:r>
            <a:r>
              <a:rPr lang="en-US" sz="4000" dirty="0" smtClean="0"/>
              <a:t>How do I start?????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455623"/>
              </p:ext>
            </p:extLst>
          </p:nvPr>
        </p:nvGraphicFramePr>
        <p:xfrm>
          <a:off x="321733" y="1825625"/>
          <a:ext cx="861906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5088467"/>
            <a:ext cx="812800" cy="812800"/>
          </a:xfrm>
          <a:prstGeom prst="rect">
            <a:avLst/>
          </a:prstGeom>
        </p:spPr>
      </p:pic>
      <p:pic>
        <p:nvPicPr>
          <p:cNvPr id="6" name="Shape 103" descr="Global-Awareness-logo-sm-1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69190" y="6176963"/>
            <a:ext cx="1160775" cy="37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80009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rgbClr val="04B0AF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/>
              <a:t>Culture Clash </a:t>
            </a:r>
            <a:r>
              <a:rPr lang="en-US" sz="4000" dirty="0" smtClean="0"/>
              <a:t>and Blog Topics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Are American children the boss?</a:t>
            </a:r>
          </a:p>
          <a:p>
            <a:r>
              <a:rPr lang="en-US" dirty="0"/>
              <a:t>Stereotypes</a:t>
            </a:r>
          </a:p>
          <a:p>
            <a:r>
              <a:rPr lang="en-US" dirty="0"/>
              <a:t>Observation of newly arrived au pairs</a:t>
            </a:r>
          </a:p>
          <a:p>
            <a:r>
              <a:rPr lang="en-US" dirty="0" smtClean="0"/>
              <a:t>Au </a:t>
            </a:r>
            <a:r>
              <a:rPr lang="en-US" dirty="0"/>
              <a:t>Pairs helping each </a:t>
            </a:r>
            <a:r>
              <a:rPr lang="en-US" dirty="0" smtClean="0"/>
              <a:t>other</a:t>
            </a:r>
          </a:p>
          <a:p>
            <a:r>
              <a:rPr lang="en-US" dirty="0" smtClean="0"/>
              <a:t>Hula Dancing In Hawaii</a:t>
            </a:r>
          </a:p>
          <a:p>
            <a:r>
              <a:rPr lang="en-US" dirty="0" smtClean="0"/>
              <a:t>Going to a rodeo in Texas </a:t>
            </a:r>
          </a:p>
          <a:p>
            <a:r>
              <a:rPr lang="en-US" dirty="0" smtClean="0"/>
              <a:t>Au Pairs experience voting in the US</a:t>
            </a:r>
            <a:endParaRPr lang="en-US" dirty="0"/>
          </a:p>
          <a:p>
            <a:r>
              <a:rPr lang="en-US" dirty="0" smtClean="0"/>
              <a:t>Au Pairs presenting in schools</a:t>
            </a:r>
          </a:p>
          <a:p>
            <a:r>
              <a:rPr lang="en-US" dirty="0" smtClean="0"/>
              <a:t>And </a:t>
            </a:r>
            <a:r>
              <a:rPr lang="en-US" dirty="0"/>
              <a:t>more</a:t>
            </a:r>
            <a:r>
              <a:rPr lang="mr-IN" dirty="0"/>
              <a:t>…</a:t>
            </a:r>
            <a:r>
              <a:rPr lang="en-US" dirty="0" smtClean="0"/>
              <a:t>..</a:t>
            </a:r>
            <a:endParaRPr lang="en-US" dirty="0"/>
          </a:p>
        </p:txBody>
      </p:sp>
      <p:pic>
        <p:nvPicPr>
          <p:cNvPr id="5" name="Shape 103" descr="Global-Awareness-logo-sm-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5323" y="6176963"/>
            <a:ext cx="1160775" cy="3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0012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658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246346"/>
              </p:ext>
            </p:extLst>
          </p:nvPr>
        </p:nvGraphicFramePr>
        <p:xfrm>
          <a:off x="628650" y="338667"/>
          <a:ext cx="7886700" cy="5838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2000" y="38184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096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Global Awareness Contests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33" y="1825625"/>
            <a:ext cx="4898734" cy="4351338"/>
          </a:xfrm>
        </p:spPr>
      </p:pic>
      <p:pic>
        <p:nvPicPr>
          <p:cNvPr id="8" name="Shape 103" descr="Global-Awareness-logo-sm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4962" y="6309741"/>
            <a:ext cx="1160775" cy="3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2533" y="46143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10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0063"/>
            <a:ext cx="7886700" cy="986870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sz="4000" dirty="0" smtClean="0"/>
              <a:t>Volunteer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24025"/>
            <a:ext cx="8991600" cy="513397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34782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6376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1353</TotalTime>
  <Words>601</Words>
  <Application>Microsoft Macintosh PowerPoint</Application>
  <PresentationFormat>On-screen Show (4:3)</PresentationFormat>
  <Paragraphs>106</Paragraphs>
  <Slides>22</Slides>
  <Notes>21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Mangal</vt:lpstr>
      <vt:lpstr>Times New Roman</vt:lpstr>
      <vt:lpstr>Office Theme</vt:lpstr>
      <vt:lpstr>                         GLOBAL AWARENESS 101</vt:lpstr>
      <vt:lpstr>What is Global Awareness?</vt:lpstr>
      <vt:lpstr>Benefits of Global Awareness for Au Pairs:</vt:lpstr>
      <vt:lpstr>What Au Pairs are saying about  Global Awareness?</vt:lpstr>
      <vt:lpstr>            How do I start?????</vt:lpstr>
      <vt:lpstr>Culture Clash and Blog Topics</vt:lpstr>
      <vt:lpstr>PowerPoint Presentation</vt:lpstr>
      <vt:lpstr>Global Awareness Contests</vt:lpstr>
      <vt:lpstr>                       Volunteer</vt:lpstr>
      <vt:lpstr>Cluster meeting</vt:lpstr>
      <vt:lpstr>Presentations</vt:lpstr>
      <vt:lpstr>PowerPoint Presentation</vt:lpstr>
      <vt:lpstr>  </vt:lpstr>
      <vt:lpstr>  </vt:lpstr>
      <vt:lpstr>  </vt:lpstr>
      <vt:lpstr>  </vt:lpstr>
      <vt:lpstr>SAMPLE MATERIAL </vt:lpstr>
      <vt:lpstr>  </vt:lpstr>
      <vt:lpstr>   TOPICS OR IDEAS TO PRESENT </vt:lpstr>
      <vt:lpstr>  </vt:lpstr>
      <vt:lpstr>PowerPoint Presentation</vt:lpstr>
      <vt:lpstr>  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Duffin</dc:creator>
  <cp:lastModifiedBy>Ortiz, Stephanie</cp:lastModifiedBy>
  <cp:revision>134</cp:revision>
  <cp:lastPrinted>2018-01-30T17:24:37Z</cp:lastPrinted>
  <dcterms:created xsi:type="dcterms:W3CDTF">2016-01-12T13:51:10Z</dcterms:created>
  <dcterms:modified xsi:type="dcterms:W3CDTF">2018-01-30T17:24:46Z</dcterms:modified>
</cp:coreProperties>
</file>